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54"/>
  </p:notesMasterIdLst>
  <p:sldIdLst>
    <p:sldId id="256" r:id="rId2"/>
    <p:sldId id="257" r:id="rId3"/>
    <p:sldId id="258" r:id="rId4"/>
    <p:sldId id="298" r:id="rId5"/>
    <p:sldId id="295" r:id="rId6"/>
    <p:sldId id="268" r:id="rId7"/>
    <p:sldId id="269" r:id="rId8"/>
    <p:sldId id="296" r:id="rId9"/>
    <p:sldId id="278" r:id="rId10"/>
    <p:sldId id="261" r:id="rId11"/>
    <p:sldId id="262" r:id="rId12"/>
    <p:sldId id="276" r:id="rId13"/>
    <p:sldId id="277" r:id="rId14"/>
    <p:sldId id="329" r:id="rId15"/>
    <p:sldId id="266" r:id="rId16"/>
    <p:sldId id="314" r:id="rId17"/>
    <p:sldId id="315" r:id="rId18"/>
    <p:sldId id="317" r:id="rId19"/>
    <p:sldId id="318" r:id="rId20"/>
    <p:sldId id="321" r:id="rId21"/>
    <p:sldId id="320" r:id="rId22"/>
    <p:sldId id="292" r:id="rId23"/>
    <p:sldId id="293" r:id="rId24"/>
    <p:sldId id="306" r:id="rId25"/>
    <p:sldId id="271" r:id="rId26"/>
    <p:sldId id="272" r:id="rId27"/>
    <p:sldId id="273" r:id="rId28"/>
    <p:sldId id="274" r:id="rId29"/>
    <p:sldId id="275" r:id="rId30"/>
    <p:sldId id="299" r:id="rId31"/>
    <p:sldId id="302" r:id="rId32"/>
    <p:sldId id="300" r:id="rId33"/>
    <p:sldId id="309" r:id="rId34"/>
    <p:sldId id="301" r:id="rId35"/>
    <p:sldId id="310" r:id="rId36"/>
    <p:sldId id="307" r:id="rId37"/>
    <p:sldId id="303" r:id="rId38"/>
    <p:sldId id="308" r:id="rId39"/>
    <p:sldId id="304" r:id="rId40"/>
    <p:sldId id="322" r:id="rId41"/>
    <p:sldId id="324" r:id="rId42"/>
    <p:sldId id="325" r:id="rId43"/>
    <p:sldId id="323" r:id="rId44"/>
    <p:sldId id="305" r:id="rId45"/>
    <p:sldId id="326" r:id="rId46"/>
    <p:sldId id="328" r:id="rId47"/>
    <p:sldId id="297" r:id="rId48"/>
    <p:sldId id="263" r:id="rId49"/>
    <p:sldId id="288" r:id="rId50"/>
    <p:sldId id="267" r:id="rId51"/>
    <p:sldId id="287" r:id="rId52"/>
    <p:sldId id="29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5B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28A66-5A0E-B67D-391C-34C1CE1F1C41}" v="533" dt="2022-12-06T23:39:01.975"/>
    <p1510:client id="{7CFA1415-166D-9146-A6AE-5094C500F892}" v="697" dt="2022-12-07T19:04:08.175"/>
    <p1510:client id="{8D4AACAF-30FA-5245-A44C-0BAFABFFFDE4}" v="1142" dt="2022-12-07T19:21:08.316"/>
    <p1510:client id="{A40BB912-7B8C-7CBD-AF48-0218A210394B}" v="12" dt="2022-12-06T22:57:04.7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2"/>
    <p:restoredTop sz="94719"/>
  </p:normalViewPr>
  <p:slideViewPr>
    <p:cSldViewPr snapToGrid="0">
      <p:cViewPr varScale="1">
        <p:scale>
          <a:sx n="149" d="100"/>
          <a:sy n="149" d="100"/>
        </p:scale>
        <p:origin x="19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ata13.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diagrams/_rels/data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5.svg"/></Relationships>
</file>

<file path=ppt/diagrams/_rels/data17.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102.svg"/></Relationships>
</file>

<file path=ppt/diagrams/_rels/data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4" Type="http://schemas.openxmlformats.org/officeDocument/2006/relationships/image" Target="../media/image108.svg"/></Relationships>
</file>

<file path=ppt/diagrams/_rels/data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98.svg"/></Relationships>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20.xml.rels><?xml version="1.0" encoding="UTF-8" standalone="yes"?>
<Relationships xmlns="http://schemas.openxmlformats.org/package/2006/relationships"><Relationship Id="rId2" Type="http://schemas.openxmlformats.org/officeDocument/2006/relationships/image" Target="../media/image57.svg"/><Relationship Id="rId1" Type="http://schemas.openxmlformats.org/officeDocument/2006/relationships/image" Target="../media/image56.png"/></Relationships>
</file>

<file path=ppt/diagrams/_rels/data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0.png"/><Relationship Id="rId7" Type="http://schemas.openxmlformats.org/officeDocument/2006/relationships/image" Target="../media/image2.png"/><Relationship Id="rId12" Type="http://schemas.openxmlformats.org/officeDocument/2006/relationships/image" Target="../media/image57.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51.svg"/><Relationship Id="rId9" Type="http://schemas.openxmlformats.org/officeDocument/2006/relationships/image" Target="../media/image54.png"/></Relationships>
</file>

<file path=ppt/diagrams/_rels/data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8.png"/><Relationship Id="rId7" Type="http://schemas.openxmlformats.org/officeDocument/2006/relationships/image" Target="../media/image63.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46.png"/><Relationship Id="rId7" Type="http://schemas.openxmlformats.org/officeDocument/2006/relationships/image" Target="../media/image70.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47.svg"/><Relationship Id="rId9" Type="http://schemas.openxmlformats.org/officeDocument/2006/relationships/image" Target="../media/image7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5.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102.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4" Type="http://schemas.openxmlformats.org/officeDocument/2006/relationships/image" Target="../media/image108.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9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20.xml.rels><?xml version="1.0" encoding="UTF-8" standalone="yes"?>
<Relationships xmlns="http://schemas.openxmlformats.org/package/2006/relationships"><Relationship Id="rId2" Type="http://schemas.openxmlformats.org/officeDocument/2006/relationships/image" Target="../media/image57.svg"/><Relationship Id="rId1" Type="http://schemas.openxmlformats.org/officeDocument/2006/relationships/image" Target="../media/image5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50.png"/><Relationship Id="rId7" Type="http://schemas.openxmlformats.org/officeDocument/2006/relationships/image" Target="../media/image2.png"/><Relationship Id="rId12" Type="http://schemas.openxmlformats.org/officeDocument/2006/relationships/image" Target="../media/image57.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51.svg"/><Relationship Id="rId9" Type="http://schemas.openxmlformats.org/officeDocument/2006/relationships/image" Target="../media/image54.png"/></Relationships>
</file>

<file path=ppt/diagrams/_rels/drawing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8.png"/><Relationship Id="rId7" Type="http://schemas.openxmlformats.org/officeDocument/2006/relationships/image" Target="../media/image63.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46.png"/><Relationship Id="rId7" Type="http://schemas.openxmlformats.org/officeDocument/2006/relationships/image" Target="../media/image70.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47.svg"/><Relationship Id="rId9" Type="http://schemas.openxmlformats.org/officeDocument/2006/relationships/image" Target="../media/image72.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A3B36C-878E-45EF-AB82-6D33AA13F96E}"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957B1866-E838-4BD7-B65C-66A4DE563C26}">
      <dgm:prSet custT="1"/>
      <dgm:spPr/>
      <dgm:t>
        <a:bodyPr/>
        <a:lstStyle/>
        <a:p>
          <a:pPr>
            <a:defRPr cap="all"/>
          </a:pPr>
          <a:r>
            <a:rPr lang="en-US" sz="1800" cap="none">
              <a:latin typeface="+mn-lt"/>
            </a:rPr>
            <a:t>With Trawell adventure awaits </a:t>
          </a:r>
          <a:endParaRPr lang="en-US" sz="1800" cap="none">
            <a:latin typeface="Gill Sans MT" panose="020B0502020104020203"/>
          </a:endParaRPr>
        </a:p>
      </dgm:t>
    </dgm:pt>
    <dgm:pt modelId="{8E00E48A-7FB6-4D39-B9FE-DA72FD18556D}" type="parTrans" cxnId="{FA0F5881-7309-4958-9A73-DFF125988CA2}">
      <dgm:prSet/>
      <dgm:spPr/>
      <dgm:t>
        <a:bodyPr/>
        <a:lstStyle/>
        <a:p>
          <a:endParaRPr lang="en-US"/>
        </a:p>
      </dgm:t>
    </dgm:pt>
    <dgm:pt modelId="{B617F98F-11E9-477F-9A28-5494A263D84C}" type="sibTrans" cxnId="{FA0F5881-7309-4958-9A73-DFF125988CA2}">
      <dgm:prSet/>
      <dgm:spPr/>
      <dgm:t>
        <a:bodyPr/>
        <a:lstStyle/>
        <a:p>
          <a:endParaRPr lang="en-US"/>
        </a:p>
      </dgm:t>
    </dgm:pt>
    <dgm:pt modelId="{2DFE9E9F-2961-436D-A225-80071BCBBAC2}">
      <dgm:prSet custT="1"/>
      <dgm:spPr/>
      <dgm:t>
        <a:bodyPr/>
        <a:lstStyle/>
        <a:p>
          <a:pPr>
            <a:defRPr cap="all"/>
          </a:pPr>
          <a:r>
            <a:rPr lang="en-US" sz="1800" cap="none">
              <a:latin typeface="+mn-lt"/>
            </a:rPr>
            <a:t>With Trawell all you need is desire to explore  </a:t>
          </a:r>
        </a:p>
      </dgm:t>
    </dgm:pt>
    <dgm:pt modelId="{BCEEBF00-BF29-4254-9B90-9B0E79EFB26E}" type="parTrans" cxnId="{0AA4F46C-17DB-40B7-9E3B-CEDB4FAC8E40}">
      <dgm:prSet/>
      <dgm:spPr/>
      <dgm:t>
        <a:bodyPr/>
        <a:lstStyle/>
        <a:p>
          <a:endParaRPr lang="en-US"/>
        </a:p>
      </dgm:t>
    </dgm:pt>
    <dgm:pt modelId="{E785E87E-6CA5-4DFD-B0A2-D788192CF3A1}" type="sibTrans" cxnId="{0AA4F46C-17DB-40B7-9E3B-CEDB4FAC8E40}">
      <dgm:prSet/>
      <dgm:spPr/>
      <dgm:t>
        <a:bodyPr/>
        <a:lstStyle/>
        <a:p>
          <a:endParaRPr lang="en-US"/>
        </a:p>
      </dgm:t>
    </dgm:pt>
    <dgm:pt modelId="{B35690C8-E817-4B80-8AD9-C866E1101C3B}">
      <dgm:prSet custT="1"/>
      <dgm:spPr/>
      <dgm:t>
        <a:bodyPr/>
        <a:lstStyle/>
        <a:p>
          <a:pPr>
            <a:defRPr cap="all"/>
          </a:pPr>
          <a:r>
            <a:rPr lang="en-US" sz="1800" cap="none">
              <a:latin typeface="+mn-lt"/>
            </a:rPr>
            <a:t>Just be ready, we'll take you there </a:t>
          </a:r>
          <a:endParaRPr lang="en-US" sz="1800" cap="none"/>
        </a:p>
      </dgm:t>
    </dgm:pt>
    <dgm:pt modelId="{B2D01BA8-03A8-46E8-B782-D977024B92FE}" type="parTrans" cxnId="{994915DF-AAAA-4A1F-A296-C8E9387065D5}">
      <dgm:prSet/>
      <dgm:spPr/>
      <dgm:t>
        <a:bodyPr/>
        <a:lstStyle/>
        <a:p>
          <a:endParaRPr lang="en-US"/>
        </a:p>
      </dgm:t>
    </dgm:pt>
    <dgm:pt modelId="{12E7B3CD-4FD1-4922-931C-D5CDAA35A6AC}" type="sibTrans" cxnId="{994915DF-AAAA-4A1F-A296-C8E9387065D5}">
      <dgm:prSet/>
      <dgm:spPr/>
      <dgm:t>
        <a:bodyPr/>
        <a:lstStyle/>
        <a:p>
          <a:endParaRPr lang="en-US"/>
        </a:p>
      </dgm:t>
    </dgm:pt>
    <dgm:pt modelId="{79ED12F7-9D3B-4945-9BB8-CC007D63FC0A}" type="pres">
      <dgm:prSet presAssocID="{E6A3B36C-878E-45EF-AB82-6D33AA13F96E}" presName="root" presStyleCnt="0">
        <dgm:presLayoutVars>
          <dgm:dir/>
          <dgm:resizeHandles val="exact"/>
        </dgm:presLayoutVars>
      </dgm:prSet>
      <dgm:spPr/>
    </dgm:pt>
    <dgm:pt modelId="{CFE9285B-8109-43E7-9C87-641A710DFA7E}" type="pres">
      <dgm:prSet presAssocID="{957B1866-E838-4BD7-B65C-66A4DE563C26}" presName="compNode" presStyleCnt="0"/>
      <dgm:spPr/>
    </dgm:pt>
    <dgm:pt modelId="{5708B3A1-8597-464F-A0A7-D7F941511704}" type="pres">
      <dgm:prSet presAssocID="{957B1866-E838-4BD7-B65C-66A4DE563C26}" presName="iconBgRect" presStyleLbl="bgShp" presStyleIdx="0" presStyleCnt="3"/>
      <dgm:spPr>
        <a:prstGeom prst="round2DiagRect">
          <a:avLst>
            <a:gd name="adj1" fmla="val 29727"/>
            <a:gd name="adj2" fmla="val 0"/>
          </a:avLst>
        </a:prstGeom>
      </dgm:spPr>
    </dgm:pt>
    <dgm:pt modelId="{2BB61CEC-3078-469B-B33A-DAC86CD55524}" type="pres">
      <dgm:prSet presAssocID="{957B1866-E838-4BD7-B65C-66A4DE563C2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ke"/>
        </a:ext>
      </dgm:extLst>
    </dgm:pt>
    <dgm:pt modelId="{D9C67D3D-E160-44F9-80A9-F50AB72E51D0}" type="pres">
      <dgm:prSet presAssocID="{957B1866-E838-4BD7-B65C-66A4DE563C26}" presName="spaceRect" presStyleCnt="0"/>
      <dgm:spPr/>
    </dgm:pt>
    <dgm:pt modelId="{93A7467D-5097-44A2-BE64-262BFB655CAD}" type="pres">
      <dgm:prSet presAssocID="{957B1866-E838-4BD7-B65C-66A4DE563C26}" presName="textRect" presStyleLbl="revTx" presStyleIdx="0" presStyleCnt="3" custLinFactNeighborX="1286" custLinFactNeighborY="-37981">
        <dgm:presLayoutVars>
          <dgm:chMax val="1"/>
          <dgm:chPref val="1"/>
        </dgm:presLayoutVars>
      </dgm:prSet>
      <dgm:spPr/>
    </dgm:pt>
    <dgm:pt modelId="{A47FD334-B031-4DB7-BF67-B31D1CE1A2F2}" type="pres">
      <dgm:prSet presAssocID="{B617F98F-11E9-477F-9A28-5494A263D84C}" presName="sibTrans" presStyleCnt="0"/>
      <dgm:spPr/>
    </dgm:pt>
    <dgm:pt modelId="{D14311A2-DB4E-449C-94AC-F8E128E26CFA}" type="pres">
      <dgm:prSet presAssocID="{2DFE9E9F-2961-436D-A225-80071BCBBAC2}" presName="compNode" presStyleCnt="0"/>
      <dgm:spPr/>
    </dgm:pt>
    <dgm:pt modelId="{8FF711D8-4250-460B-B332-305382B45C15}" type="pres">
      <dgm:prSet presAssocID="{2DFE9E9F-2961-436D-A225-80071BCBBAC2}" presName="iconBgRect" presStyleLbl="bgShp" presStyleIdx="1" presStyleCnt="3"/>
      <dgm:spPr>
        <a:prstGeom prst="round2DiagRect">
          <a:avLst>
            <a:gd name="adj1" fmla="val 29727"/>
            <a:gd name="adj2" fmla="val 0"/>
          </a:avLst>
        </a:prstGeom>
      </dgm:spPr>
    </dgm:pt>
    <dgm:pt modelId="{E71AA90B-A90C-453F-AADF-604193ABDC7D}" type="pres">
      <dgm:prSet presAssocID="{2DFE9E9F-2961-436D-A225-80071BCBBAC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008ED91-AE4E-476D-B9A1-1F6049521556}" type="pres">
      <dgm:prSet presAssocID="{2DFE9E9F-2961-436D-A225-80071BCBBAC2}" presName="spaceRect" presStyleCnt="0"/>
      <dgm:spPr/>
    </dgm:pt>
    <dgm:pt modelId="{0F016477-2126-4285-92DD-072E26C201CD}" type="pres">
      <dgm:prSet presAssocID="{2DFE9E9F-2961-436D-A225-80071BCBBAC2}" presName="textRect" presStyleLbl="revTx" presStyleIdx="1" presStyleCnt="3" custLinFactNeighborX="-43" custLinFactNeighborY="-30859">
        <dgm:presLayoutVars>
          <dgm:chMax val="1"/>
          <dgm:chPref val="1"/>
        </dgm:presLayoutVars>
      </dgm:prSet>
      <dgm:spPr/>
    </dgm:pt>
    <dgm:pt modelId="{56A9CF0B-34B7-4D6A-9758-B94179E8BF7B}" type="pres">
      <dgm:prSet presAssocID="{E785E87E-6CA5-4DFD-B0A2-D788192CF3A1}" presName="sibTrans" presStyleCnt="0"/>
      <dgm:spPr/>
    </dgm:pt>
    <dgm:pt modelId="{EA6A47D3-46A0-4968-931D-330F21A9238B}" type="pres">
      <dgm:prSet presAssocID="{B35690C8-E817-4B80-8AD9-C866E1101C3B}" presName="compNode" presStyleCnt="0"/>
      <dgm:spPr/>
    </dgm:pt>
    <dgm:pt modelId="{F227F186-2A72-43E5-A262-1B7453EC3FCB}" type="pres">
      <dgm:prSet presAssocID="{B35690C8-E817-4B80-8AD9-C866E1101C3B}" presName="iconBgRect" presStyleLbl="bgShp" presStyleIdx="2" presStyleCnt="3"/>
      <dgm:spPr>
        <a:prstGeom prst="round2DiagRect">
          <a:avLst>
            <a:gd name="adj1" fmla="val 29727"/>
            <a:gd name="adj2" fmla="val 0"/>
          </a:avLst>
        </a:prstGeom>
      </dgm:spPr>
    </dgm:pt>
    <dgm:pt modelId="{A51A75CE-B371-4896-8E6A-F609CB48B03F}" type="pres">
      <dgm:prSet presAssocID="{B35690C8-E817-4B80-8AD9-C866E1101C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nce"/>
        </a:ext>
      </dgm:extLst>
    </dgm:pt>
    <dgm:pt modelId="{3D8865DF-2B03-4519-8FB3-445CF8D4D855}" type="pres">
      <dgm:prSet presAssocID="{B35690C8-E817-4B80-8AD9-C866E1101C3B}" presName="spaceRect" presStyleCnt="0"/>
      <dgm:spPr/>
    </dgm:pt>
    <dgm:pt modelId="{7BB17FC1-D0F2-4F5B-9E8A-8730B7113E7F}" type="pres">
      <dgm:prSet presAssocID="{B35690C8-E817-4B80-8AD9-C866E1101C3B}" presName="textRect" presStyleLbl="revTx" presStyleIdx="2" presStyleCnt="3" custLinFactNeighborX="-1372" custLinFactNeighborY="-27298">
        <dgm:presLayoutVars>
          <dgm:chMax val="1"/>
          <dgm:chPref val="1"/>
        </dgm:presLayoutVars>
      </dgm:prSet>
      <dgm:spPr/>
    </dgm:pt>
  </dgm:ptLst>
  <dgm:cxnLst>
    <dgm:cxn modelId="{839BBE0E-1EFF-451D-9D3E-42903A845DD0}" type="presOf" srcId="{2DFE9E9F-2961-436D-A225-80071BCBBAC2}" destId="{0F016477-2126-4285-92DD-072E26C201CD}" srcOrd="0" destOrd="0" presId="urn:microsoft.com/office/officeart/2018/5/layout/IconLeafLabelList"/>
    <dgm:cxn modelId="{F92F952C-6B89-4474-85E0-9BE16B59314B}" type="presOf" srcId="{957B1866-E838-4BD7-B65C-66A4DE563C26}" destId="{93A7467D-5097-44A2-BE64-262BFB655CAD}" srcOrd="0" destOrd="0" presId="urn:microsoft.com/office/officeart/2018/5/layout/IconLeafLabelList"/>
    <dgm:cxn modelId="{0AA4F46C-17DB-40B7-9E3B-CEDB4FAC8E40}" srcId="{E6A3B36C-878E-45EF-AB82-6D33AA13F96E}" destId="{2DFE9E9F-2961-436D-A225-80071BCBBAC2}" srcOrd="1" destOrd="0" parTransId="{BCEEBF00-BF29-4254-9B90-9B0E79EFB26E}" sibTransId="{E785E87E-6CA5-4DFD-B0A2-D788192CF3A1}"/>
    <dgm:cxn modelId="{FA0F5881-7309-4958-9A73-DFF125988CA2}" srcId="{E6A3B36C-878E-45EF-AB82-6D33AA13F96E}" destId="{957B1866-E838-4BD7-B65C-66A4DE563C26}" srcOrd="0" destOrd="0" parTransId="{8E00E48A-7FB6-4D39-B9FE-DA72FD18556D}" sibTransId="{B617F98F-11E9-477F-9A28-5494A263D84C}"/>
    <dgm:cxn modelId="{446C5C83-89DB-4CB4-9DCC-99BCD084D0F1}" type="presOf" srcId="{E6A3B36C-878E-45EF-AB82-6D33AA13F96E}" destId="{79ED12F7-9D3B-4945-9BB8-CC007D63FC0A}" srcOrd="0" destOrd="0" presId="urn:microsoft.com/office/officeart/2018/5/layout/IconLeafLabelList"/>
    <dgm:cxn modelId="{1A51D68D-0B63-4FB9-A8D2-FA777AD23182}" type="presOf" srcId="{B35690C8-E817-4B80-8AD9-C866E1101C3B}" destId="{7BB17FC1-D0F2-4F5B-9E8A-8730B7113E7F}" srcOrd="0" destOrd="0" presId="urn:microsoft.com/office/officeart/2018/5/layout/IconLeafLabelList"/>
    <dgm:cxn modelId="{994915DF-AAAA-4A1F-A296-C8E9387065D5}" srcId="{E6A3B36C-878E-45EF-AB82-6D33AA13F96E}" destId="{B35690C8-E817-4B80-8AD9-C866E1101C3B}" srcOrd="2" destOrd="0" parTransId="{B2D01BA8-03A8-46E8-B782-D977024B92FE}" sibTransId="{12E7B3CD-4FD1-4922-931C-D5CDAA35A6AC}"/>
    <dgm:cxn modelId="{A729AB3F-E1E7-4B7A-B2CA-817A667F74D4}" type="presParOf" srcId="{79ED12F7-9D3B-4945-9BB8-CC007D63FC0A}" destId="{CFE9285B-8109-43E7-9C87-641A710DFA7E}" srcOrd="0" destOrd="0" presId="urn:microsoft.com/office/officeart/2018/5/layout/IconLeafLabelList"/>
    <dgm:cxn modelId="{B0EC8490-5647-419E-921E-D39E34067738}" type="presParOf" srcId="{CFE9285B-8109-43E7-9C87-641A710DFA7E}" destId="{5708B3A1-8597-464F-A0A7-D7F941511704}" srcOrd="0" destOrd="0" presId="urn:microsoft.com/office/officeart/2018/5/layout/IconLeafLabelList"/>
    <dgm:cxn modelId="{5B9086FD-1E53-47F2-8016-3A5CF744CEE7}" type="presParOf" srcId="{CFE9285B-8109-43E7-9C87-641A710DFA7E}" destId="{2BB61CEC-3078-469B-B33A-DAC86CD55524}" srcOrd="1" destOrd="0" presId="urn:microsoft.com/office/officeart/2018/5/layout/IconLeafLabelList"/>
    <dgm:cxn modelId="{2E78D907-2507-4B29-95B9-DFD9D884E84B}" type="presParOf" srcId="{CFE9285B-8109-43E7-9C87-641A710DFA7E}" destId="{D9C67D3D-E160-44F9-80A9-F50AB72E51D0}" srcOrd="2" destOrd="0" presId="urn:microsoft.com/office/officeart/2018/5/layout/IconLeafLabelList"/>
    <dgm:cxn modelId="{A2E901D0-9927-4BC9-A294-89453B61CC65}" type="presParOf" srcId="{CFE9285B-8109-43E7-9C87-641A710DFA7E}" destId="{93A7467D-5097-44A2-BE64-262BFB655CAD}" srcOrd="3" destOrd="0" presId="urn:microsoft.com/office/officeart/2018/5/layout/IconLeafLabelList"/>
    <dgm:cxn modelId="{7BF54865-B41A-4905-AF21-16AA4FFCA44B}" type="presParOf" srcId="{79ED12F7-9D3B-4945-9BB8-CC007D63FC0A}" destId="{A47FD334-B031-4DB7-BF67-B31D1CE1A2F2}" srcOrd="1" destOrd="0" presId="urn:microsoft.com/office/officeart/2018/5/layout/IconLeafLabelList"/>
    <dgm:cxn modelId="{692A8DE0-9608-4522-A802-29BA776A48F0}" type="presParOf" srcId="{79ED12F7-9D3B-4945-9BB8-CC007D63FC0A}" destId="{D14311A2-DB4E-449C-94AC-F8E128E26CFA}" srcOrd="2" destOrd="0" presId="urn:microsoft.com/office/officeart/2018/5/layout/IconLeafLabelList"/>
    <dgm:cxn modelId="{1E3968A7-D1C8-407F-80DE-F6253A34D628}" type="presParOf" srcId="{D14311A2-DB4E-449C-94AC-F8E128E26CFA}" destId="{8FF711D8-4250-460B-B332-305382B45C15}" srcOrd="0" destOrd="0" presId="urn:microsoft.com/office/officeart/2018/5/layout/IconLeafLabelList"/>
    <dgm:cxn modelId="{A99CDA9D-8D7F-4FFF-B7D8-D53CE8970724}" type="presParOf" srcId="{D14311A2-DB4E-449C-94AC-F8E128E26CFA}" destId="{E71AA90B-A90C-453F-AADF-604193ABDC7D}" srcOrd="1" destOrd="0" presId="urn:microsoft.com/office/officeart/2018/5/layout/IconLeafLabelList"/>
    <dgm:cxn modelId="{9DCF5DCF-FDF7-4AAD-A88D-BA4A515DD63D}" type="presParOf" srcId="{D14311A2-DB4E-449C-94AC-F8E128E26CFA}" destId="{4008ED91-AE4E-476D-B9A1-1F6049521556}" srcOrd="2" destOrd="0" presId="urn:microsoft.com/office/officeart/2018/5/layout/IconLeafLabelList"/>
    <dgm:cxn modelId="{91BD7172-38C0-4651-856F-2FA8981BE01B}" type="presParOf" srcId="{D14311A2-DB4E-449C-94AC-F8E128E26CFA}" destId="{0F016477-2126-4285-92DD-072E26C201CD}" srcOrd="3" destOrd="0" presId="urn:microsoft.com/office/officeart/2018/5/layout/IconLeafLabelList"/>
    <dgm:cxn modelId="{40E17719-5931-43D4-84C3-8EF6EDFEC9C6}" type="presParOf" srcId="{79ED12F7-9D3B-4945-9BB8-CC007D63FC0A}" destId="{56A9CF0B-34B7-4D6A-9758-B94179E8BF7B}" srcOrd="3" destOrd="0" presId="urn:microsoft.com/office/officeart/2018/5/layout/IconLeafLabelList"/>
    <dgm:cxn modelId="{AD06CD40-97A7-4EF0-BF36-15DAB0B7406A}" type="presParOf" srcId="{79ED12F7-9D3B-4945-9BB8-CC007D63FC0A}" destId="{EA6A47D3-46A0-4968-931D-330F21A9238B}" srcOrd="4" destOrd="0" presId="urn:microsoft.com/office/officeart/2018/5/layout/IconLeafLabelList"/>
    <dgm:cxn modelId="{8536345A-5829-4A3C-911D-9626BFBCA933}" type="presParOf" srcId="{EA6A47D3-46A0-4968-931D-330F21A9238B}" destId="{F227F186-2A72-43E5-A262-1B7453EC3FCB}" srcOrd="0" destOrd="0" presId="urn:microsoft.com/office/officeart/2018/5/layout/IconLeafLabelList"/>
    <dgm:cxn modelId="{E96655BA-D017-49BF-B3A5-9296858DFF9A}" type="presParOf" srcId="{EA6A47D3-46A0-4968-931D-330F21A9238B}" destId="{A51A75CE-B371-4896-8E6A-F609CB48B03F}" srcOrd="1" destOrd="0" presId="urn:microsoft.com/office/officeart/2018/5/layout/IconLeafLabelList"/>
    <dgm:cxn modelId="{80D7F515-27F4-42B3-890E-F8805B7AAD34}" type="presParOf" srcId="{EA6A47D3-46A0-4968-931D-330F21A9238B}" destId="{3D8865DF-2B03-4519-8FB3-445CF8D4D855}" srcOrd="2" destOrd="0" presId="urn:microsoft.com/office/officeart/2018/5/layout/IconLeafLabelList"/>
    <dgm:cxn modelId="{A50108B4-9FFE-4168-A48C-1E877048E4D3}" type="presParOf" srcId="{EA6A47D3-46A0-4968-931D-330F21A9238B}" destId="{7BB17FC1-D0F2-4F5B-9E8A-8730B7113E7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3B75CA-25CC-43DD-B9CB-CF30DF5FFC2D}"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64FE1A9B-72C1-49DC-B8FB-D626A49250DE}">
      <dgm:prSet custT="1"/>
      <dgm:spPr/>
      <dgm:t>
        <a:bodyPr/>
        <a:lstStyle/>
        <a:p>
          <a:r>
            <a:rPr lang="en-US" sz="1800"/>
            <a:t>H</a:t>
          </a:r>
          <a:r>
            <a:rPr lang="en-US" sz="1800" b="0" i="0"/>
            <a:t>elp design or evaluate the </a:t>
          </a:r>
          <a:r>
            <a:rPr lang="en-US" sz="1800"/>
            <a:t>I</a:t>
          </a:r>
          <a:r>
            <a:rPr lang="en-US" sz="1800" b="0" i="0"/>
            <a:t>nformation </a:t>
          </a:r>
          <a:r>
            <a:rPr lang="en-US" sz="1800"/>
            <a:t>A</a:t>
          </a:r>
          <a:r>
            <a:rPr lang="en-US" sz="1800" b="0" i="0"/>
            <a:t>rchitecture of a site</a:t>
          </a:r>
          <a:endParaRPr lang="en-US" sz="1800"/>
        </a:p>
      </dgm:t>
    </dgm:pt>
    <dgm:pt modelId="{6B213E01-710E-4832-BCEC-6BCE6A4BE1C2}" type="parTrans" cxnId="{D3FA03BB-5AF9-4BBA-B43B-B532F98691E3}">
      <dgm:prSet/>
      <dgm:spPr/>
      <dgm:t>
        <a:bodyPr/>
        <a:lstStyle/>
        <a:p>
          <a:endParaRPr lang="en-US"/>
        </a:p>
      </dgm:t>
    </dgm:pt>
    <dgm:pt modelId="{5769804D-5C3C-488C-B3C0-5D60892CF060}" type="sibTrans" cxnId="{D3FA03BB-5AF9-4BBA-B43B-B532F98691E3}">
      <dgm:prSet/>
      <dgm:spPr/>
      <dgm:t>
        <a:bodyPr/>
        <a:lstStyle/>
        <a:p>
          <a:endParaRPr lang="en-US"/>
        </a:p>
      </dgm:t>
    </dgm:pt>
    <dgm:pt modelId="{F5189413-6AC1-44C4-A784-D75BA8F81017}">
      <dgm:prSet custT="1"/>
      <dgm:spPr/>
      <dgm:t>
        <a:bodyPr/>
        <a:lstStyle/>
        <a:p>
          <a:r>
            <a:rPr lang="en-US" sz="1800"/>
            <a:t>P</a:t>
          </a:r>
          <a:r>
            <a:rPr lang="en-US" sz="1800" b="0" i="0"/>
            <a:t>articipants organize topics into categories that make sense to them</a:t>
          </a:r>
          <a:endParaRPr lang="en-US" sz="1800"/>
        </a:p>
      </dgm:t>
    </dgm:pt>
    <dgm:pt modelId="{FFD907A7-8762-494F-838E-375575B3F784}" type="parTrans" cxnId="{77165A1A-8EB0-402F-BA5F-6D2C005EBAB5}">
      <dgm:prSet/>
      <dgm:spPr/>
      <dgm:t>
        <a:bodyPr/>
        <a:lstStyle/>
        <a:p>
          <a:endParaRPr lang="en-US"/>
        </a:p>
      </dgm:t>
    </dgm:pt>
    <dgm:pt modelId="{E32C4C1F-DE5F-4822-A4BB-C4D1755CBCDD}" type="sibTrans" cxnId="{77165A1A-8EB0-402F-BA5F-6D2C005EBAB5}">
      <dgm:prSet/>
      <dgm:spPr/>
      <dgm:t>
        <a:bodyPr/>
        <a:lstStyle/>
        <a:p>
          <a:endParaRPr lang="en-US"/>
        </a:p>
      </dgm:t>
    </dgm:pt>
    <dgm:pt modelId="{30BF8136-D0E7-4A6D-91FE-308EC04721BC}">
      <dgm:prSet custT="1"/>
      <dgm:spPr/>
      <dgm:t>
        <a:bodyPr/>
        <a:lstStyle/>
        <a:p>
          <a:r>
            <a:rPr lang="en-US" sz="1800"/>
            <a:t>P</a:t>
          </a:r>
          <a:r>
            <a:rPr lang="en-US" sz="1800" b="0" i="0"/>
            <a:t>articipants may also help </a:t>
          </a:r>
          <a:r>
            <a:rPr lang="en-US" sz="1800"/>
            <a:t>us </a:t>
          </a:r>
          <a:r>
            <a:rPr lang="en-US" sz="1800" b="0" i="0"/>
            <a:t>label these groups</a:t>
          </a:r>
          <a:endParaRPr lang="en-US" sz="1800"/>
        </a:p>
      </dgm:t>
    </dgm:pt>
    <dgm:pt modelId="{F9CC9D79-8977-4936-BACD-6FD1AFFD67DB}" type="parTrans" cxnId="{78C45137-809E-4596-9241-5B5EFB64FFAF}">
      <dgm:prSet/>
      <dgm:spPr/>
      <dgm:t>
        <a:bodyPr/>
        <a:lstStyle/>
        <a:p>
          <a:endParaRPr lang="en-US"/>
        </a:p>
      </dgm:t>
    </dgm:pt>
    <dgm:pt modelId="{A96F5636-E1BC-42C6-AA39-068EF9ED4466}" type="sibTrans" cxnId="{78C45137-809E-4596-9241-5B5EFB64FFAF}">
      <dgm:prSet/>
      <dgm:spPr/>
      <dgm:t>
        <a:bodyPr/>
        <a:lstStyle/>
        <a:p>
          <a:endParaRPr lang="en-US"/>
        </a:p>
      </dgm:t>
    </dgm:pt>
    <dgm:pt modelId="{7A2381D5-FA3C-C14A-A697-ECF94A322EBE}" type="pres">
      <dgm:prSet presAssocID="{403B75CA-25CC-43DD-B9CB-CF30DF5FFC2D}" presName="hierChild1" presStyleCnt="0">
        <dgm:presLayoutVars>
          <dgm:chPref val="1"/>
          <dgm:dir/>
          <dgm:animOne val="branch"/>
          <dgm:animLvl val="lvl"/>
          <dgm:resizeHandles/>
        </dgm:presLayoutVars>
      </dgm:prSet>
      <dgm:spPr/>
    </dgm:pt>
    <dgm:pt modelId="{02A32C3E-0A00-3F4D-B89F-D5774C1FB5D5}" type="pres">
      <dgm:prSet presAssocID="{64FE1A9B-72C1-49DC-B8FB-D626A49250DE}" presName="hierRoot1" presStyleCnt="0"/>
      <dgm:spPr/>
    </dgm:pt>
    <dgm:pt modelId="{41BF801F-0FCA-A947-994B-38C35B4034D8}" type="pres">
      <dgm:prSet presAssocID="{64FE1A9B-72C1-49DC-B8FB-D626A49250DE}" presName="composite" presStyleCnt="0"/>
      <dgm:spPr/>
    </dgm:pt>
    <dgm:pt modelId="{059331BF-497B-1048-9C18-2F40964537AD}" type="pres">
      <dgm:prSet presAssocID="{64FE1A9B-72C1-49DC-B8FB-D626A49250DE}" presName="background" presStyleLbl="node0" presStyleIdx="0" presStyleCnt="3"/>
      <dgm:spPr/>
    </dgm:pt>
    <dgm:pt modelId="{DD0CD5CC-4B77-9841-9226-0F159AD6DCC6}" type="pres">
      <dgm:prSet presAssocID="{64FE1A9B-72C1-49DC-B8FB-D626A49250DE}" presName="text" presStyleLbl="fgAcc0" presStyleIdx="0" presStyleCnt="3">
        <dgm:presLayoutVars>
          <dgm:chPref val="3"/>
        </dgm:presLayoutVars>
      </dgm:prSet>
      <dgm:spPr/>
    </dgm:pt>
    <dgm:pt modelId="{1E35AEBC-CE11-594D-8338-BBF7D88ED40F}" type="pres">
      <dgm:prSet presAssocID="{64FE1A9B-72C1-49DC-B8FB-D626A49250DE}" presName="hierChild2" presStyleCnt="0"/>
      <dgm:spPr/>
    </dgm:pt>
    <dgm:pt modelId="{2FE2DF9C-F40C-5C47-9ECD-301B34D0D282}" type="pres">
      <dgm:prSet presAssocID="{F5189413-6AC1-44C4-A784-D75BA8F81017}" presName="hierRoot1" presStyleCnt="0"/>
      <dgm:spPr/>
    </dgm:pt>
    <dgm:pt modelId="{54CFE71C-E0C9-2A47-A2E9-0E0D05F3959B}" type="pres">
      <dgm:prSet presAssocID="{F5189413-6AC1-44C4-A784-D75BA8F81017}" presName="composite" presStyleCnt="0"/>
      <dgm:spPr/>
    </dgm:pt>
    <dgm:pt modelId="{C1556573-74F9-6E41-B94B-93E7A59B0B96}" type="pres">
      <dgm:prSet presAssocID="{F5189413-6AC1-44C4-A784-D75BA8F81017}" presName="background" presStyleLbl="node0" presStyleIdx="1" presStyleCnt="3"/>
      <dgm:spPr/>
    </dgm:pt>
    <dgm:pt modelId="{2F226405-6844-5E4A-A1FF-8CDAA22AEA64}" type="pres">
      <dgm:prSet presAssocID="{F5189413-6AC1-44C4-A784-D75BA8F81017}" presName="text" presStyleLbl="fgAcc0" presStyleIdx="1" presStyleCnt="3">
        <dgm:presLayoutVars>
          <dgm:chPref val="3"/>
        </dgm:presLayoutVars>
      </dgm:prSet>
      <dgm:spPr/>
    </dgm:pt>
    <dgm:pt modelId="{AAD5DEDD-9569-5846-BAD4-9A2405CF5FA3}" type="pres">
      <dgm:prSet presAssocID="{F5189413-6AC1-44C4-A784-D75BA8F81017}" presName="hierChild2" presStyleCnt="0"/>
      <dgm:spPr/>
    </dgm:pt>
    <dgm:pt modelId="{2CCB5D8B-0057-2440-B6AA-06582F6BD26E}" type="pres">
      <dgm:prSet presAssocID="{30BF8136-D0E7-4A6D-91FE-308EC04721BC}" presName="hierRoot1" presStyleCnt="0"/>
      <dgm:spPr/>
    </dgm:pt>
    <dgm:pt modelId="{70FD588A-8BF7-B742-8147-241C6945DADD}" type="pres">
      <dgm:prSet presAssocID="{30BF8136-D0E7-4A6D-91FE-308EC04721BC}" presName="composite" presStyleCnt="0"/>
      <dgm:spPr/>
    </dgm:pt>
    <dgm:pt modelId="{5D200A91-FEDD-0D41-8F7B-EDA0DAE205FB}" type="pres">
      <dgm:prSet presAssocID="{30BF8136-D0E7-4A6D-91FE-308EC04721BC}" presName="background" presStyleLbl="node0" presStyleIdx="2" presStyleCnt="3"/>
      <dgm:spPr/>
    </dgm:pt>
    <dgm:pt modelId="{CD14541B-8794-274A-9EF3-57A7DC19CC03}" type="pres">
      <dgm:prSet presAssocID="{30BF8136-D0E7-4A6D-91FE-308EC04721BC}" presName="text" presStyleLbl="fgAcc0" presStyleIdx="2" presStyleCnt="3">
        <dgm:presLayoutVars>
          <dgm:chPref val="3"/>
        </dgm:presLayoutVars>
      </dgm:prSet>
      <dgm:spPr/>
    </dgm:pt>
    <dgm:pt modelId="{5BFE2B88-52FC-D846-8024-24FA1F94559C}" type="pres">
      <dgm:prSet presAssocID="{30BF8136-D0E7-4A6D-91FE-308EC04721BC}" presName="hierChild2" presStyleCnt="0"/>
      <dgm:spPr/>
    </dgm:pt>
  </dgm:ptLst>
  <dgm:cxnLst>
    <dgm:cxn modelId="{77165A1A-8EB0-402F-BA5F-6D2C005EBAB5}" srcId="{403B75CA-25CC-43DD-B9CB-CF30DF5FFC2D}" destId="{F5189413-6AC1-44C4-A784-D75BA8F81017}" srcOrd="1" destOrd="0" parTransId="{FFD907A7-8762-494F-838E-375575B3F784}" sibTransId="{E32C4C1F-DE5F-4822-A4BB-C4D1755CBCDD}"/>
    <dgm:cxn modelId="{186BAA1C-EB72-8C4D-8286-E978F70E82AD}" type="presOf" srcId="{64FE1A9B-72C1-49DC-B8FB-D626A49250DE}" destId="{DD0CD5CC-4B77-9841-9226-0F159AD6DCC6}" srcOrd="0" destOrd="0" presId="urn:microsoft.com/office/officeart/2005/8/layout/hierarchy1"/>
    <dgm:cxn modelId="{78C45137-809E-4596-9241-5B5EFB64FFAF}" srcId="{403B75CA-25CC-43DD-B9CB-CF30DF5FFC2D}" destId="{30BF8136-D0E7-4A6D-91FE-308EC04721BC}" srcOrd="2" destOrd="0" parTransId="{F9CC9D79-8977-4936-BACD-6FD1AFFD67DB}" sibTransId="{A96F5636-E1BC-42C6-AA39-068EF9ED4466}"/>
    <dgm:cxn modelId="{7A3D269C-DAB3-4641-9B8C-9F99596A0E79}" type="presOf" srcId="{30BF8136-D0E7-4A6D-91FE-308EC04721BC}" destId="{CD14541B-8794-274A-9EF3-57A7DC19CC03}" srcOrd="0" destOrd="0" presId="urn:microsoft.com/office/officeart/2005/8/layout/hierarchy1"/>
    <dgm:cxn modelId="{D3FA03BB-5AF9-4BBA-B43B-B532F98691E3}" srcId="{403B75CA-25CC-43DD-B9CB-CF30DF5FFC2D}" destId="{64FE1A9B-72C1-49DC-B8FB-D626A49250DE}" srcOrd="0" destOrd="0" parTransId="{6B213E01-710E-4832-BCEC-6BCE6A4BE1C2}" sibTransId="{5769804D-5C3C-488C-B3C0-5D60892CF060}"/>
    <dgm:cxn modelId="{2A7BE4CE-4EDE-9B48-867A-6093E02ECD0B}" type="presOf" srcId="{F5189413-6AC1-44C4-A784-D75BA8F81017}" destId="{2F226405-6844-5E4A-A1FF-8CDAA22AEA64}" srcOrd="0" destOrd="0" presId="urn:microsoft.com/office/officeart/2005/8/layout/hierarchy1"/>
    <dgm:cxn modelId="{8F81E1F3-55CE-2748-BB38-F6C7E87E9FA8}" type="presOf" srcId="{403B75CA-25CC-43DD-B9CB-CF30DF5FFC2D}" destId="{7A2381D5-FA3C-C14A-A697-ECF94A322EBE}" srcOrd="0" destOrd="0" presId="urn:microsoft.com/office/officeart/2005/8/layout/hierarchy1"/>
    <dgm:cxn modelId="{DD3D84EB-74FD-CF42-8C3E-D2CB93E6392E}" type="presParOf" srcId="{7A2381D5-FA3C-C14A-A697-ECF94A322EBE}" destId="{02A32C3E-0A00-3F4D-B89F-D5774C1FB5D5}" srcOrd="0" destOrd="0" presId="urn:microsoft.com/office/officeart/2005/8/layout/hierarchy1"/>
    <dgm:cxn modelId="{B0BD9748-43CC-2A4A-9D38-613090366013}" type="presParOf" srcId="{02A32C3E-0A00-3F4D-B89F-D5774C1FB5D5}" destId="{41BF801F-0FCA-A947-994B-38C35B4034D8}" srcOrd="0" destOrd="0" presId="urn:microsoft.com/office/officeart/2005/8/layout/hierarchy1"/>
    <dgm:cxn modelId="{AE6CE2C0-2AF9-A642-85DF-864479ADA999}" type="presParOf" srcId="{41BF801F-0FCA-A947-994B-38C35B4034D8}" destId="{059331BF-497B-1048-9C18-2F40964537AD}" srcOrd="0" destOrd="0" presId="urn:microsoft.com/office/officeart/2005/8/layout/hierarchy1"/>
    <dgm:cxn modelId="{E37B3E4D-83F4-3A46-B229-458606980A50}" type="presParOf" srcId="{41BF801F-0FCA-A947-994B-38C35B4034D8}" destId="{DD0CD5CC-4B77-9841-9226-0F159AD6DCC6}" srcOrd="1" destOrd="0" presId="urn:microsoft.com/office/officeart/2005/8/layout/hierarchy1"/>
    <dgm:cxn modelId="{B17ABB76-AD54-1443-87D4-A151B39B504E}" type="presParOf" srcId="{02A32C3E-0A00-3F4D-B89F-D5774C1FB5D5}" destId="{1E35AEBC-CE11-594D-8338-BBF7D88ED40F}" srcOrd="1" destOrd="0" presId="urn:microsoft.com/office/officeart/2005/8/layout/hierarchy1"/>
    <dgm:cxn modelId="{FD948FC5-7465-AA48-9DAC-22D74FB31135}" type="presParOf" srcId="{7A2381D5-FA3C-C14A-A697-ECF94A322EBE}" destId="{2FE2DF9C-F40C-5C47-9ECD-301B34D0D282}" srcOrd="1" destOrd="0" presId="urn:microsoft.com/office/officeart/2005/8/layout/hierarchy1"/>
    <dgm:cxn modelId="{8162D49A-C36F-B949-9DDB-6533149F97BC}" type="presParOf" srcId="{2FE2DF9C-F40C-5C47-9ECD-301B34D0D282}" destId="{54CFE71C-E0C9-2A47-A2E9-0E0D05F3959B}" srcOrd="0" destOrd="0" presId="urn:microsoft.com/office/officeart/2005/8/layout/hierarchy1"/>
    <dgm:cxn modelId="{866C3E6D-ED56-C347-8418-C01021513A82}" type="presParOf" srcId="{54CFE71C-E0C9-2A47-A2E9-0E0D05F3959B}" destId="{C1556573-74F9-6E41-B94B-93E7A59B0B96}" srcOrd="0" destOrd="0" presId="urn:microsoft.com/office/officeart/2005/8/layout/hierarchy1"/>
    <dgm:cxn modelId="{65D0CB5B-B25E-C742-AA76-382FC77FC6B7}" type="presParOf" srcId="{54CFE71C-E0C9-2A47-A2E9-0E0D05F3959B}" destId="{2F226405-6844-5E4A-A1FF-8CDAA22AEA64}" srcOrd="1" destOrd="0" presId="urn:microsoft.com/office/officeart/2005/8/layout/hierarchy1"/>
    <dgm:cxn modelId="{D3CD1A5A-DDD5-3146-BCC2-182419DFF940}" type="presParOf" srcId="{2FE2DF9C-F40C-5C47-9ECD-301B34D0D282}" destId="{AAD5DEDD-9569-5846-BAD4-9A2405CF5FA3}" srcOrd="1" destOrd="0" presId="urn:microsoft.com/office/officeart/2005/8/layout/hierarchy1"/>
    <dgm:cxn modelId="{ADCA579A-28F6-C748-A9D2-3F2CA53E0392}" type="presParOf" srcId="{7A2381D5-FA3C-C14A-A697-ECF94A322EBE}" destId="{2CCB5D8B-0057-2440-B6AA-06582F6BD26E}" srcOrd="2" destOrd="0" presId="urn:microsoft.com/office/officeart/2005/8/layout/hierarchy1"/>
    <dgm:cxn modelId="{6EC85710-5318-664E-918D-F10A8F85D8EB}" type="presParOf" srcId="{2CCB5D8B-0057-2440-B6AA-06582F6BD26E}" destId="{70FD588A-8BF7-B742-8147-241C6945DADD}" srcOrd="0" destOrd="0" presId="urn:microsoft.com/office/officeart/2005/8/layout/hierarchy1"/>
    <dgm:cxn modelId="{E256C73E-0E52-5945-A978-8543B1601742}" type="presParOf" srcId="{70FD588A-8BF7-B742-8147-241C6945DADD}" destId="{5D200A91-FEDD-0D41-8F7B-EDA0DAE205FB}" srcOrd="0" destOrd="0" presId="urn:microsoft.com/office/officeart/2005/8/layout/hierarchy1"/>
    <dgm:cxn modelId="{52E8648F-86EA-A94D-B259-6E8D898462F8}" type="presParOf" srcId="{70FD588A-8BF7-B742-8147-241C6945DADD}" destId="{CD14541B-8794-274A-9EF3-57A7DC19CC03}" srcOrd="1" destOrd="0" presId="urn:microsoft.com/office/officeart/2005/8/layout/hierarchy1"/>
    <dgm:cxn modelId="{3469F978-5F5C-CE42-A80A-34167FF84252}" type="presParOf" srcId="{2CCB5D8B-0057-2440-B6AA-06582F6BD26E}" destId="{5BFE2B88-52FC-D846-8024-24FA1F94559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DCFF056-6226-47A5-A8F2-A426A6303A8B}"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58F734BD-3B5C-4940-ABBD-870E5A3D7EF7}">
      <dgm:prSet custT="1"/>
      <dgm:spPr/>
      <dgm:t>
        <a:bodyPr/>
        <a:lstStyle/>
        <a:p>
          <a:pPr rtl="0"/>
          <a:r>
            <a:rPr lang="en-US" sz="1800" kern="1200">
              <a:latin typeface="+mn-lt"/>
            </a:rPr>
            <a:t>Closed Card Sorting : Participants are asked to sort topics from content within the website into pre-defined categories. </a:t>
          </a:r>
          <a:r>
            <a:rPr lang="en-US" sz="1800" kern="1200">
              <a:latin typeface="+mn-lt"/>
              <a:ea typeface="+mn-ea"/>
              <a:cs typeface="+mn-cs"/>
            </a:rPr>
            <a:t>A closed card sort works best when working with a pre-defined set of categories, and we want to learn how users sort content items into each category.</a:t>
          </a:r>
        </a:p>
      </dgm:t>
    </dgm:pt>
    <dgm:pt modelId="{073EB06C-C776-45E6-BCA4-1ED4A3E3E7FE}" type="parTrans" cxnId="{06DE4BED-DE9E-4497-BAEF-CC62550E59D3}">
      <dgm:prSet/>
      <dgm:spPr/>
      <dgm:t>
        <a:bodyPr/>
        <a:lstStyle/>
        <a:p>
          <a:endParaRPr lang="en-US"/>
        </a:p>
      </dgm:t>
    </dgm:pt>
    <dgm:pt modelId="{E6FA4EA8-D296-4706-BA83-C715B4D3C0F4}" type="sibTrans" cxnId="{06DE4BED-DE9E-4497-BAEF-CC62550E59D3}">
      <dgm:prSet/>
      <dgm:spPr/>
      <dgm:t>
        <a:bodyPr/>
        <a:lstStyle/>
        <a:p>
          <a:endParaRPr lang="en-US"/>
        </a:p>
      </dgm:t>
    </dgm:pt>
    <dgm:pt modelId="{4263C3AB-91F3-4CCB-B9CD-81124356BCC5}">
      <dgm:prSet custT="1"/>
      <dgm:spPr/>
      <dgm:t>
        <a:bodyPr/>
        <a:lstStyle/>
        <a:p>
          <a:r>
            <a:rPr lang="en-US" sz="1800">
              <a:latin typeface="+mn-lt"/>
            </a:rPr>
            <a:t>Open Card Sorting : Participants are asked to organize topics from content within the website into groups that make sense to them and then name each group they created in a way that they feel accurately describes the content. </a:t>
          </a:r>
        </a:p>
      </dgm:t>
    </dgm:pt>
    <dgm:pt modelId="{983A3534-23AA-4427-8085-978C532252F9}" type="parTrans" cxnId="{6E0BF607-06AD-41CF-A55B-EB4F9F2D6D74}">
      <dgm:prSet/>
      <dgm:spPr/>
      <dgm:t>
        <a:bodyPr/>
        <a:lstStyle/>
        <a:p>
          <a:endParaRPr lang="en-US"/>
        </a:p>
      </dgm:t>
    </dgm:pt>
    <dgm:pt modelId="{291A03B6-33EC-4763-9C1D-47C942A79C21}" type="sibTrans" cxnId="{6E0BF607-06AD-41CF-A55B-EB4F9F2D6D74}">
      <dgm:prSet/>
      <dgm:spPr/>
      <dgm:t>
        <a:bodyPr/>
        <a:lstStyle/>
        <a:p>
          <a:endParaRPr lang="en-US"/>
        </a:p>
      </dgm:t>
    </dgm:pt>
    <dgm:pt modelId="{E80B8A2E-8326-A54C-89E9-930DAFE37AB3}" type="pres">
      <dgm:prSet presAssocID="{4DCFF056-6226-47A5-A8F2-A426A6303A8B}" presName="hierChild1" presStyleCnt="0">
        <dgm:presLayoutVars>
          <dgm:chPref val="1"/>
          <dgm:dir/>
          <dgm:animOne val="branch"/>
          <dgm:animLvl val="lvl"/>
          <dgm:resizeHandles/>
        </dgm:presLayoutVars>
      </dgm:prSet>
      <dgm:spPr/>
    </dgm:pt>
    <dgm:pt modelId="{C89B5189-01CB-2A48-B299-9C524B9039B5}" type="pres">
      <dgm:prSet presAssocID="{58F734BD-3B5C-4940-ABBD-870E5A3D7EF7}" presName="hierRoot1" presStyleCnt="0"/>
      <dgm:spPr/>
    </dgm:pt>
    <dgm:pt modelId="{702F390D-CB80-9649-8E1E-2C1CC9A7AF40}" type="pres">
      <dgm:prSet presAssocID="{58F734BD-3B5C-4940-ABBD-870E5A3D7EF7}" presName="composite" presStyleCnt="0"/>
      <dgm:spPr/>
    </dgm:pt>
    <dgm:pt modelId="{8144CCCE-F472-9740-ACE6-7E0B50000CE1}" type="pres">
      <dgm:prSet presAssocID="{58F734BD-3B5C-4940-ABBD-870E5A3D7EF7}" presName="background" presStyleLbl="node0" presStyleIdx="0" presStyleCnt="2"/>
      <dgm:spPr/>
    </dgm:pt>
    <dgm:pt modelId="{FCC00984-DA8D-BB42-94BC-2910CCA8DFBA}" type="pres">
      <dgm:prSet presAssocID="{58F734BD-3B5C-4940-ABBD-870E5A3D7EF7}" presName="text" presStyleLbl="fgAcc0" presStyleIdx="0" presStyleCnt="2">
        <dgm:presLayoutVars>
          <dgm:chPref val="3"/>
        </dgm:presLayoutVars>
      </dgm:prSet>
      <dgm:spPr/>
    </dgm:pt>
    <dgm:pt modelId="{22EF53F8-CDD2-124B-9564-1FD7BDC0698C}" type="pres">
      <dgm:prSet presAssocID="{58F734BD-3B5C-4940-ABBD-870E5A3D7EF7}" presName="hierChild2" presStyleCnt="0"/>
      <dgm:spPr/>
    </dgm:pt>
    <dgm:pt modelId="{D27E628C-8A87-B54B-BCBB-CB214CF58F8C}" type="pres">
      <dgm:prSet presAssocID="{4263C3AB-91F3-4CCB-B9CD-81124356BCC5}" presName="hierRoot1" presStyleCnt="0"/>
      <dgm:spPr/>
    </dgm:pt>
    <dgm:pt modelId="{145757E2-3C45-7D47-9001-0666DFB648F7}" type="pres">
      <dgm:prSet presAssocID="{4263C3AB-91F3-4CCB-B9CD-81124356BCC5}" presName="composite" presStyleCnt="0"/>
      <dgm:spPr/>
    </dgm:pt>
    <dgm:pt modelId="{0709D604-2294-3A4A-B4E0-731F3854AC86}" type="pres">
      <dgm:prSet presAssocID="{4263C3AB-91F3-4CCB-B9CD-81124356BCC5}" presName="background" presStyleLbl="node0" presStyleIdx="1" presStyleCnt="2"/>
      <dgm:spPr/>
    </dgm:pt>
    <dgm:pt modelId="{5C5650FC-EB2A-4546-AE29-CF5039D6E27A}" type="pres">
      <dgm:prSet presAssocID="{4263C3AB-91F3-4CCB-B9CD-81124356BCC5}" presName="text" presStyleLbl="fgAcc0" presStyleIdx="1" presStyleCnt="2">
        <dgm:presLayoutVars>
          <dgm:chPref val="3"/>
        </dgm:presLayoutVars>
      </dgm:prSet>
      <dgm:spPr/>
    </dgm:pt>
    <dgm:pt modelId="{99A39AA5-B7C6-DD43-8EFD-73151FBBAB8B}" type="pres">
      <dgm:prSet presAssocID="{4263C3AB-91F3-4CCB-B9CD-81124356BCC5}" presName="hierChild2" presStyleCnt="0"/>
      <dgm:spPr/>
    </dgm:pt>
  </dgm:ptLst>
  <dgm:cxnLst>
    <dgm:cxn modelId="{6E0BF607-06AD-41CF-A55B-EB4F9F2D6D74}" srcId="{4DCFF056-6226-47A5-A8F2-A426A6303A8B}" destId="{4263C3AB-91F3-4CCB-B9CD-81124356BCC5}" srcOrd="1" destOrd="0" parTransId="{983A3534-23AA-4427-8085-978C532252F9}" sibTransId="{291A03B6-33EC-4763-9C1D-47C942A79C21}"/>
    <dgm:cxn modelId="{82DF080B-7C13-AE4F-B023-4C7008DE92D9}" type="presOf" srcId="{4263C3AB-91F3-4CCB-B9CD-81124356BCC5}" destId="{5C5650FC-EB2A-4546-AE29-CF5039D6E27A}" srcOrd="0" destOrd="0" presId="urn:microsoft.com/office/officeart/2005/8/layout/hierarchy1"/>
    <dgm:cxn modelId="{EA71D39F-4E49-E943-99B3-D3FD23F75159}" type="presOf" srcId="{58F734BD-3B5C-4940-ABBD-870E5A3D7EF7}" destId="{FCC00984-DA8D-BB42-94BC-2910CCA8DFBA}" srcOrd="0" destOrd="0" presId="urn:microsoft.com/office/officeart/2005/8/layout/hierarchy1"/>
    <dgm:cxn modelId="{06DE4BED-DE9E-4497-BAEF-CC62550E59D3}" srcId="{4DCFF056-6226-47A5-A8F2-A426A6303A8B}" destId="{58F734BD-3B5C-4940-ABBD-870E5A3D7EF7}" srcOrd="0" destOrd="0" parTransId="{073EB06C-C776-45E6-BCA4-1ED4A3E3E7FE}" sibTransId="{E6FA4EA8-D296-4706-BA83-C715B4D3C0F4}"/>
    <dgm:cxn modelId="{037164F8-5F66-0D42-B0DF-5F2E123D3D0A}" type="presOf" srcId="{4DCFF056-6226-47A5-A8F2-A426A6303A8B}" destId="{E80B8A2E-8326-A54C-89E9-930DAFE37AB3}" srcOrd="0" destOrd="0" presId="urn:microsoft.com/office/officeart/2005/8/layout/hierarchy1"/>
    <dgm:cxn modelId="{EA1AA0B6-0CFB-4649-9DEA-07FFF5E3408D}" type="presParOf" srcId="{E80B8A2E-8326-A54C-89E9-930DAFE37AB3}" destId="{C89B5189-01CB-2A48-B299-9C524B9039B5}" srcOrd="0" destOrd="0" presId="urn:microsoft.com/office/officeart/2005/8/layout/hierarchy1"/>
    <dgm:cxn modelId="{44844554-671C-CB49-8725-B0C04FB725AF}" type="presParOf" srcId="{C89B5189-01CB-2A48-B299-9C524B9039B5}" destId="{702F390D-CB80-9649-8E1E-2C1CC9A7AF40}" srcOrd="0" destOrd="0" presId="urn:microsoft.com/office/officeart/2005/8/layout/hierarchy1"/>
    <dgm:cxn modelId="{ABCB4E1C-4F4A-D04A-A68C-D5F67DE3B4BA}" type="presParOf" srcId="{702F390D-CB80-9649-8E1E-2C1CC9A7AF40}" destId="{8144CCCE-F472-9740-ACE6-7E0B50000CE1}" srcOrd="0" destOrd="0" presId="urn:microsoft.com/office/officeart/2005/8/layout/hierarchy1"/>
    <dgm:cxn modelId="{ADBF7658-1656-1C48-BE14-AE4DEDBC6BC0}" type="presParOf" srcId="{702F390D-CB80-9649-8E1E-2C1CC9A7AF40}" destId="{FCC00984-DA8D-BB42-94BC-2910CCA8DFBA}" srcOrd="1" destOrd="0" presId="urn:microsoft.com/office/officeart/2005/8/layout/hierarchy1"/>
    <dgm:cxn modelId="{695301E1-F2D5-F642-BA03-6209D06976D3}" type="presParOf" srcId="{C89B5189-01CB-2A48-B299-9C524B9039B5}" destId="{22EF53F8-CDD2-124B-9564-1FD7BDC0698C}" srcOrd="1" destOrd="0" presId="urn:microsoft.com/office/officeart/2005/8/layout/hierarchy1"/>
    <dgm:cxn modelId="{F7A1DEF9-0582-D043-A274-7DA5619A6140}" type="presParOf" srcId="{E80B8A2E-8326-A54C-89E9-930DAFE37AB3}" destId="{D27E628C-8A87-B54B-BCBB-CB214CF58F8C}" srcOrd="1" destOrd="0" presId="urn:microsoft.com/office/officeart/2005/8/layout/hierarchy1"/>
    <dgm:cxn modelId="{D0790935-1161-A34A-93D8-7A31DCE95452}" type="presParOf" srcId="{D27E628C-8A87-B54B-BCBB-CB214CF58F8C}" destId="{145757E2-3C45-7D47-9001-0666DFB648F7}" srcOrd="0" destOrd="0" presId="urn:microsoft.com/office/officeart/2005/8/layout/hierarchy1"/>
    <dgm:cxn modelId="{30A2FDD6-BC39-DB4C-BAB2-E812C08A0437}" type="presParOf" srcId="{145757E2-3C45-7D47-9001-0666DFB648F7}" destId="{0709D604-2294-3A4A-B4E0-731F3854AC86}" srcOrd="0" destOrd="0" presId="urn:microsoft.com/office/officeart/2005/8/layout/hierarchy1"/>
    <dgm:cxn modelId="{334DDCB7-46B5-9042-835C-18CE60A1BC3A}" type="presParOf" srcId="{145757E2-3C45-7D47-9001-0666DFB648F7}" destId="{5C5650FC-EB2A-4546-AE29-CF5039D6E27A}" srcOrd="1" destOrd="0" presId="urn:microsoft.com/office/officeart/2005/8/layout/hierarchy1"/>
    <dgm:cxn modelId="{37C7FA02-09B1-D546-A60F-697E15FEC271}" type="presParOf" srcId="{D27E628C-8A87-B54B-BCBB-CB214CF58F8C}" destId="{99A39AA5-B7C6-DD43-8EFD-73151FBBAB8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6CE5BB-BA26-4C74-9FAB-0CBBD1235F1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ABBC07B-1D05-4385-BE58-1EA72BC2BC3C}">
      <dgm:prSet custT="1"/>
      <dgm:spPr/>
      <dgm:t>
        <a:bodyPr/>
        <a:lstStyle/>
        <a:p>
          <a:r>
            <a:rPr lang="en-US" sz="1800"/>
            <a:t>We have used </a:t>
          </a:r>
          <a:r>
            <a:rPr lang="en-US" sz="1800" b="0"/>
            <a:t>Bottoms up approach for </a:t>
          </a:r>
          <a:r>
            <a:rPr lang="en-US" sz="1800"/>
            <a:t>designing our architecture.</a:t>
          </a:r>
        </a:p>
      </dgm:t>
    </dgm:pt>
    <dgm:pt modelId="{5A03C7C1-4D48-4DD0-A900-69C9146EB85B}" type="parTrans" cxnId="{FD7206FA-FB4E-486F-BC2C-4661B5AD6C19}">
      <dgm:prSet/>
      <dgm:spPr/>
      <dgm:t>
        <a:bodyPr/>
        <a:lstStyle/>
        <a:p>
          <a:endParaRPr lang="en-US"/>
        </a:p>
      </dgm:t>
    </dgm:pt>
    <dgm:pt modelId="{9AAAE6E0-C351-4430-A724-DE10B6BD99BD}" type="sibTrans" cxnId="{FD7206FA-FB4E-486F-BC2C-4661B5AD6C19}">
      <dgm:prSet/>
      <dgm:spPr/>
      <dgm:t>
        <a:bodyPr/>
        <a:lstStyle/>
        <a:p>
          <a:endParaRPr lang="en-US"/>
        </a:p>
      </dgm:t>
    </dgm:pt>
    <dgm:pt modelId="{2EA78585-46C7-436A-9071-A4ABA16874F4}">
      <dgm:prSet custT="1"/>
      <dgm:spPr/>
      <dgm:t>
        <a:bodyPr/>
        <a:lstStyle/>
        <a:p>
          <a:r>
            <a:rPr lang="en-US" sz="1800"/>
            <a:t>We started with the creation of user personas and how those users will be going through the site</a:t>
          </a:r>
        </a:p>
      </dgm:t>
    </dgm:pt>
    <dgm:pt modelId="{A4A17710-9E6D-4ED7-A5E0-6787EA7D0EEE}" type="parTrans" cxnId="{364DD65A-042A-4C8C-9430-43B000AE858D}">
      <dgm:prSet/>
      <dgm:spPr/>
      <dgm:t>
        <a:bodyPr/>
        <a:lstStyle/>
        <a:p>
          <a:endParaRPr lang="en-US"/>
        </a:p>
      </dgm:t>
    </dgm:pt>
    <dgm:pt modelId="{3CF536D1-D34B-4DC3-853C-AEB07A632A3B}" type="sibTrans" cxnId="{364DD65A-042A-4C8C-9430-43B000AE858D}">
      <dgm:prSet/>
      <dgm:spPr/>
      <dgm:t>
        <a:bodyPr/>
        <a:lstStyle/>
        <a:p>
          <a:endParaRPr lang="en-US"/>
        </a:p>
      </dgm:t>
    </dgm:pt>
    <dgm:pt modelId="{0FAD64C0-794E-4FBF-A12F-12FE4E34A3F6}">
      <dgm:prSet custT="1"/>
      <dgm:spPr/>
      <dgm:t>
        <a:bodyPr/>
        <a:lstStyle/>
        <a:p>
          <a:r>
            <a:rPr lang="en-US" sz="1800"/>
            <a:t>From there, we figured out how to tie it all together.</a:t>
          </a:r>
        </a:p>
      </dgm:t>
    </dgm:pt>
    <dgm:pt modelId="{60DDA233-1EC5-4BDC-A351-03DE01F62461}" type="parTrans" cxnId="{F6A8C949-7769-4728-895A-5528D68E8181}">
      <dgm:prSet/>
      <dgm:spPr/>
      <dgm:t>
        <a:bodyPr/>
        <a:lstStyle/>
        <a:p>
          <a:endParaRPr lang="en-US"/>
        </a:p>
      </dgm:t>
    </dgm:pt>
    <dgm:pt modelId="{16F3956B-B850-4C25-A28D-FCF3B08BC654}" type="sibTrans" cxnId="{F6A8C949-7769-4728-895A-5528D68E8181}">
      <dgm:prSet/>
      <dgm:spPr/>
      <dgm:t>
        <a:bodyPr/>
        <a:lstStyle/>
        <a:p>
          <a:endParaRPr lang="en-US"/>
        </a:p>
      </dgm:t>
    </dgm:pt>
    <dgm:pt modelId="{5BEB7BF3-2BC7-4D9A-B501-D1D3EAF00813}" type="pres">
      <dgm:prSet presAssocID="{9C6CE5BB-BA26-4C74-9FAB-0CBBD1235F19}" presName="root" presStyleCnt="0">
        <dgm:presLayoutVars>
          <dgm:dir/>
          <dgm:resizeHandles val="exact"/>
        </dgm:presLayoutVars>
      </dgm:prSet>
      <dgm:spPr/>
    </dgm:pt>
    <dgm:pt modelId="{FE9D95DF-5589-49C2-9B7F-6D181FB38B94}" type="pres">
      <dgm:prSet presAssocID="{7ABBC07B-1D05-4385-BE58-1EA72BC2BC3C}" presName="compNode" presStyleCnt="0"/>
      <dgm:spPr/>
    </dgm:pt>
    <dgm:pt modelId="{91BF8110-D837-4EC4-9644-45E5284CDB07}" type="pres">
      <dgm:prSet presAssocID="{7ABBC07B-1D05-4385-BE58-1EA72BC2BC3C}" presName="bgRect" presStyleLbl="bgShp" presStyleIdx="0" presStyleCnt="3"/>
      <dgm:spPr/>
    </dgm:pt>
    <dgm:pt modelId="{EB9C5BF7-22AC-41A3-8B23-7799E5B012D7}" type="pres">
      <dgm:prSet presAssocID="{7ABBC07B-1D05-4385-BE58-1EA72BC2BC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gloo"/>
        </a:ext>
      </dgm:extLst>
    </dgm:pt>
    <dgm:pt modelId="{65B3873E-C611-4186-92D9-5C7FC3A7A69C}" type="pres">
      <dgm:prSet presAssocID="{7ABBC07B-1D05-4385-BE58-1EA72BC2BC3C}" presName="spaceRect" presStyleCnt="0"/>
      <dgm:spPr/>
    </dgm:pt>
    <dgm:pt modelId="{1057FF98-3504-473D-BD39-6B6EE8283826}" type="pres">
      <dgm:prSet presAssocID="{7ABBC07B-1D05-4385-BE58-1EA72BC2BC3C}" presName="parTx" presStyleLbl="revTx" presStyleIdx="0" presStyleCnt="3">
        <dgm:presLayoutVars>
          <dgm:chMax val="0"/>
          <dgm:chPref val="0"/>
        </dgm:presLayoutVars>
      </dgm:prSet>
      <dgm:spPr/>
    </dgm:pt>
    <dgm:pt modelId="{68A869F1-8C03-4492-8329-7F25048EBE06}" type="pres">
      <dgm:prSet presAssocID="{9AAAE6E0-C351-4430-A724-DE10B6BD99BD}" presName="sibTrans" presStyleCnt="0"/>
      <dgm:spPr/>
    </dgm:pt>
    <dgm:pt modelId="{D1BCE10F-AA00-4E67-8388-66033534D8B4}" type="pres">
      <dgm:prSet presAssocID="{2EA78585-46C7-436A-9071-A4ABA16874F4}" presName="compNode" presStyleCnt="0"/>
      <dgm:spPr/>
    </dgm:pt>
    <dgm:pt modelId="{5CD5C7C4-E87B-408B-9B37-112E971FAADA}" type="pres">
      <dgm:prSet presAssocID="{2EA78585-46C7-436A-9071-A4ABA16874F4}" presName="bgRect" presStyleLbl="bgShp" presStyleIdx="1" presStyleCnt="3"/>
      <dgm:spPr/>
    </dgm:pt>
    <dgm:pt modelId="{C6F11259-6C78-4865-9A3C-4577CD588DB2}" type="pres">
      <dgm:prSet presAssocID="{2EA78585-46C7-436A-9071-A4ABA16874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C6F1B0E5-1B49-4436-B051-D98B329D38B7}" type="pres">
      <dgm:prSet presAssocID="{2EA78585-46C7-436A-9071-A4ABA16874F4}" presName="spaceRect" presStyleCnt="0"/>
      <dgm:spPr/>
    </dgm:pt>
    <dgm:pt modelId="{3E888C25-B3BA-4665-BD96-C7F71D60C5B9}" type="pres">
      <dgm:prSet presAssocID="{2EA78585-46C7-436A-9071-A4ABA16874F4}" presName="parTx" presStyleLbl="revTx" presStyleIdx="1" presStyleCnt="3">
        <dgm:presLayoutVars>
          <dgm:chMax val="0"/>
          <dgm:chPref val="0"/>
        </dgm:presLayoutVars>
      </dgm:prSet>
      <dgm:spPr/>
    </dgm:pt>
    <dgm:pt modelId="{A2D53ED3-5E70-4B86-AB5B-27E7F51B7F84}" type="pres">
      <dgm:prSet presAssocID="{3CF536D1-D34B-4DC3-853C-AEB07A632A3B}" presName="sibTrans" presStyleCnt="0"/>
      <dgm:spPr/>
    </dgm:pt>
    <dgm:pt modelId="{5686A666-6DE9-4CFA-A556-01D01749E567}" type="pres">
      <dgm:prSet presAssocID="{0FAD64C0-794E-4FBF-A12F-12FE4E34A3F6}" presName="compNode" presStyleCnt="0"/>
      <dgm:spPr/>
    </dgm:pt>
    <dgm:pt modelId="{9044B3E7-E3F9-426A-9031-8F299288B062}" type="pres">
      <dgm:prSet presAssocID="{0FAD64C0-794E-4FBF-A12F-12FE4E34A3F6}" presName="bgRect" presStyleLbl="bgShp" presStyleIdx="2" presStyleCnt="3"/>
      <dgm:spPr/>
    </dgm:pt>
    <dgm:pt modelId="{3DC0C86B-B683-4A04-8CD0-C30892F04EB2}" type="pres">
      <dgm:prSet presAssocID="{0FAD64C0-794E-4FBF-A12F-12FE4E34A3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e"/>
        </a:ext>
      </dgm:extLst>
    </dgm:pt>
    <dgm:pt modelId="{07019B75-0156-4826-ADDB-C11E73D9828D}" type="pres">
      <dgm:prSet presAssocID="{0FAD64C0-794E-4FBF-A12F-12FE4E34A3F6}" presName="spaceRect" presStyleCnt="0"/>
      <dgm:spPr/>
    </dgm:pt>
    <dgm:pt modelId="{4C908E51-7620-4F75-AE19-325A06B1E7B6}" type="pres">
      <dgm:prSet presAssocID="{0FAD64C0-794E-4FBF-A12F-12FE4E34A3F6}" presName="parTx" presStyleLbl="revTx" presStyleIdx="2" presStyleCnt="3">
        <dgm:presLayoutVars>
          <dgm:chMax val="0"/>
          <dgm:chPref val="0"/>
        </dgm:presLayoutVars>
      </dgm:prSet>
      <dgm:spPr/>
    </dgm:pt>
  </dgm:ptLst>
  <dgm:cxnLst>
    <dgm:cxn modelId="{9E8F0607-CDEA-47C0-8718-929CFF40AC5E}" type="presOf" srcId="{9C6CE5BB-BA26-4C74-9FAB-0CBBD1235F19}" destId="{5BEB7BF3-2BC7-4D9A-B501-D1D3EAF00813}" srcOrd="0" destOrd="0" presId="urn:microsoft.com/office/officeart/2018/2/layout/IconVerticalSolidList"/>
    <dgm:cxn modelId="{D3A09A08-3BA9-4ED8-84AC-478C11EAC7B1}" type="presOf" srcId="{7ABBC07B-1D05-4385-BE58-1EA72BC2BC3C}" destId="{1057FF98-3504-473D-BD39-6B6EE8283826}" srcOrd="0" destOrd="0" presId="urn:microsoft.com/office/officeart/2018/2/layout/IconVerticalSolidList"/>
    <dgm:cxn modelId="{F6A8C949-7769-4728-895A-5528D68E8181}" srcId="{9C6CE5BB-BA26-4C74-9FAB-0CBBD1235F19}" destId="{0FAD64C0-794E-4FBF-A12F-12FE4E34A3F6}" srcOrd="2" destOrd="0" parTransId="{60DDA233-1EC5-4BDC-A351-03DE01F62461}" sibTransId="{16F3956B-B850-4C25-A28D-FCF3B08BC654}"/>
    <dgm:cxn modelId="{364DD65A-042A-4C8C-9430-43B000AE858D}" srcId="{9C6CE5BB-BA26-4C74-9FAB-0CBBD1235F19}" destId="{2EA78585-46C7-436A-9071-A4ABA16874F4}" srcOrd="1" destOrd="0" parTransId="{A4A17710-9E6D-4ED7-A5E0-6787EA7D0EEE}" sibTransId="{3CF536D1-D34B-4DC3-853C-AEB07A632A3B}"/>
    <dgm:cxn modelId="{73E4DF7C-2B76-4E43-BC68-CCE3CA44B556}" type="presOf" srcId="{0FAD64C0-794E-4FBF-A12F-12FE4E34A3F6}" destId="{4C908E51-7620-4F75-AE19-325A06B1E7B6}" srcOrd="0" destOrd="0" presId="urn:microsoft.com/office/officeart/2018/2/layout/IconVerticalSolidList"/>
    <dgm:cxn modelId="{A11003BB-35E0-46E0-879A-AED21404F0C1}" type="presOf" srcId="{2EA78585-46C7-436A-9071-A4ABA16874F4}" destId="{3E888C25-B3BA-4665-BD96-C7F71D60C5B9}" srcOrd="0" destOrd="0" presId="urn:microsoft.com/office/officeart/2018/2/layout/IconVerticalSolidList"/>
    <dgm:cxn modelId="{FD7206FA-FB4E-486F-BC2C-4661B5AD6C19}" srcId="{9C6CE5BB-BA26-4C74-9FAB-0CBBD1235F19}" destId="{7ABBC07B-1D05-4385-BE58-1EA72BC2BC3C}" srcOrd="0" destOrd="0" parTransId="{5A03C7C1-4D48-4DD0-A900-69C9146EB85B}" sibTransId="{9AAAE6E0-C351-4430-A724-DE10B6BD99BD}"/>
    <dgm:cxn modelId="{901F6A25-26D4-4741-A55E-5BBA9EF04F4B}" type="presParOf" srcId="{5BEB7BF3-2BC7-4D9A-B501-D1D3EAF00813}" destId="{FE9D95DF-5589-49C2-9B7F-6D181FB38B94}" srcOrd="0" destOrd="0" presId="urn:microsoft.com/office/officeart/2018/2/layout/IconVerticalSolidList"/>
    <dgm:cxn modelId="{3285D1A9-428F-41FF-82BD-669A4B8A9C59}" type="presParOf" srcId="{FE9D95DF-5589-49C2-9B7F-6D181FB38B94}" destId="{91BF8110-D837-4EC4-9644-45E5284CDB07}" srcOrd="0" destOrd="0" presId="urn:microsoft.com/office/officeart/2018/2/layout/IconVerticalSolidList"/>
    <dgm:cxn modelId="{E42CC580-A714-4D4C-98EA-D9209072FD22}" type="presParOf" srcId="{FE9D95DF-5589-49C2-9B7F-6D181FB38B94}" destId="{EB9C5BF7-22AC-41A3-8B23-7799E5B012D7}" srcOrd="1" destOrd="0" presId="urn:microsoft.com/office/officeart/2018/2/layout/IconVerticalSolidList"/>
    <dgm:cxn modelId="{0967D2C0-3379-4F23-9030-E024433FE2C9}" type="presParOf" srcId="{FE9D95DF-5589-49C2-9B7F-6D181FB38B94}" destId="{65B3873E-C611-4186-92D9-5C7FC3A7A69C}" srcOrd="2" destOrd="0" presId="urn:microsoft.com/office/officeart/2018/2/layout/IconVerticalSolidList"/>
    <dgm:cxn modelId="{86F1B2E0-D36B-4B39-850B-5E959708BEDA}" type="presParOf" srcId="{FE9D95DF-5589-49C2-9B7F-6D181FB38B94}" destId="{1057FF98-3504-473D-BD39-6B6EE8283826}" srcOrd="3" destOrd="0" presId="urn:microsoft.com/office/officeart/2018/2/layout/IconVerticalSolidList"/>
    <dgm:cxn modelId="{A2F0100D-7889-425F-8130-920E68E97FEA}" type="presParOf" srcId="{5BEB7BF3-2BC7-4D9A-B501-D1D3EAF00813}" destId="{68A869F1-8C03-4492-8329-7F25048EBE06}" srcOrd="1" destOrd="0" presId="urn:microsoft.com/office/officeart/2018/2/layout/IconVerticalSolidList"/>
    <dgm:cxn modelId="{0D599483-AC9D-472D-847C-8C4CBABA8A9D}" type="presParOf" srcId="{5BEB7BF3-2BC7-4D9A-B501-D1D3EAF00813}" destId="{D1BCE10F-AA00-4E67-8388-66033534D8B4}" srcOrd="2" destOrd="0" presId="urn:microsoft.com/office/officeart/2018/2/layout/IconVerticalSolidList"/>
    <dgm:cxn modelId="{3BAF4923-3E3D-4EA4-9FD9-62BE0C61AB14}" type="presParOf" srcId="{D1BCE10F-AA00-4E67-8388-66033534D8B4}" destId="{5CD5C7C4-E87B-408B-9B37-112E971FAADA}" srcOrd="0" destOrd="0" presId="urn:microsoft.com/office/officeart/2018/2/layout/IconVerticalSolidList"/>
    <dgm:cxn modelId="{FBDA908A-C104-4AE9-9D0E-1C72DE0FC87E}" type="presParOf" srcId="{D1BCE10F-AA00-4E67-8388-66033534D8B4}" destId="{C6F11259-6C78-4865-9A3C-4577CD588DB2}" srcOrd="1" destOrd="0" presId="urn:microsoft.com/office/officeart/2018/2/layout/IconVerticalSolidList"/>
    <dgm:cxn modelId="{45299679-96B3-425B-BFF5-17F76D938EEC}" type="presParOf" srcId="{D1BCE10F-AA00-4E67-8388-66033534D8B4}" destId="{C6F1B0E5-1B49-4436-B051-D98B329D38B7}" srcOrd="2" destOrd="0" presId="urn:microsoft.com/office/officeart/2018/2/layout/IconVerticalSolidList"/>
    <dgm:cxn modelId="{686CC3DC-B3B0-4549-8481-08AEB4DD291A}" type="presParOf" srcId="{D1BCE10F-AA00-4E67-8388-66033534D8B4}" destId="{3E888C25-B3BA-4665-BD96-C7F71D60C5B9}" srcOrd="3" destOrd="0" presId="urn:microsoft.com/office/officeart/2018/2/layout/IconVerticalSolidList"/>
    <dgm:cxn modelId="{CC91058A-A694-49C3-900E-382DD5D96CDD}" type="presParOf" srcId="{5BEB7BF3-2BC7-4D9A-B501-D1D3EAF00813}" destId="{A2D53ED3-5E70-4B86-AB5B-27E7F51B7F84}" srcOrd="3" destOrd="0" presId="urn:microsoft.com/office/officeart/2018/2/layout/IconVerticalSolidList"/>
    <dgm:cxn modelId="{0F127031-8E6E-405A-8852-A0A4A2AB539C}" type="presParOf" srcId="{5BEB7BF3-2BC7-4D9A-B501-D1D3EAF00813}" destId="{5686A666-6DE9-4CFA-A556-01D01749E567}" srcOrd="4" destOrd="0" presId="urn:microsoft.com/office/officeart/2018/2/layout/IconVerticalSolidList"/>
    <dgm:cxn modelId="{3A213F8B-1FDA-4D06-85F9-1580E7B75301}" type="presParOf" srcId="{5686A666-6DE9-4CFA-A556-01D01749E567}" destId="{9044B3E7-E3F9-426A-9031-8F299288B062}" srcOrd="0" destOrd="0" presId="urn:microsoft.com/office/officeart/2018/2/layout/IconVerticalSolidList"/>
    <dgm:cxn modelId="{507BD4E2-1C33-4CBE-9E3A-023DBE0FCFB4}" type="presParOf" srcId="{5686A666-6DE9-4CFA-A556-01D01749E567}" destId="{3DC0C86B-B683-4A04-8CD0-C30892F04EB2}" srcOrd="1" destOrd="0" presId="urn:microsoft.com/office/officeart/2018/2/layout/IconVerticalSolidList"/>
    <dgm:cxn modelId="{E2328AAC-8DCB-4670-A2AF-7DAF2973F582}" type="presParOf" srcId="{5686A666-6DE9-4CFA-A556-01D01749E567}" destId="{07019B75-0156-4826-ADDB-C11E73D9828D}" srcOrd="2" destOrd="0" presId="urn:microsoft.com/office/officeart/2018/2/layout/IconVerticalSolidList"/>
    <dgm:cxn modelId="{6F939F32-C6E6-4F19-8087-F6ADD16F5623}" type="presParOf" srcId="{5686A666-6DE9-4CFA-A556-01D01749E567}" destId="{4C908E51-7620-4F75-AE19-325A06B1E7B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D9D116E-AF8F-4E19-8F8B-C002EEE14B3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F7B43AA-CD4D-48B7-8692-579C6980FAB8}">
      <dgm:prSet custT="1"/>
      <dgm:spPr/>
      <dgm:t>
        <a:bodyPr/>
        <a:lstStyle/>
        <a:p>
          <a:pPr>
            <a:lnSpc>
              <a:spcPct val="100000"/>
            </a:lnSpc>
          </a:pPr>
          <a:r>
            <a:rPr lang="en-US" sz="1800"/>
            <a:t>Let users know as soon as they make a mistake</a:t>
          </a:r>
        </a:p>
      </dgm:t>
    </dgm:pt>
    <dgm:pt modelId="{F1E495C2-F4CE-4EDC-9878-7069A55BE17C}" type="parTrans" cxnId="{3F0A8E1A-F103-49BE-AE68-0FB1FFCC7682}">
      <dgm:prSet/>
      <dgm:spPr/>
      <dgm:t>
        <a:bodyPr/>
        <a:lstStyle/>
        <a:p>
          <a:endParaRPr lang="en-US"/>
        </a:p>
      </dgm:t>
    </dgm:pt>
    <dgm:pt modelId="{9CC34B3D-BEEB-41E3-9815-55FE1DF039D9}" type="sibTrans" cxnId="{3F0A8E1A-F103-49BE-AE68-0FB1FFCC7682}">
      <dgm:prSet/>
      <dgm:spPr/>
      <dgm:t>
        <a:bodyPr/>
        <a:lstStyle/>
        <a:p>
          <a:endParaRPr lang="en-US"/>
        </a:p>
      </dgm:t>
    </dgm:pt>
    <dgm:pt modelId="{070FCB47-74C8-4BCF-B760-8E23B27C4245}">
      <dgm:prSet custT="1"/>
      <dgm:spPr/>
      <dgm:t>
        <a:bodyPr/>
        <a:lstStyle/>
        <a:p>
          <a:pPr>
            <a:lnSpc>
              <a:spcPct val="100000"/>
            </a:lnSpc>
          </a:pPr>
          <a:r>
            <a:rPr lang="en-US" sz="1800"/>
            <a:t>Make errors prominent</a:t>
          </a:r>
        </a:p>
      </dgm:t>
    </dgm:pt>
    <dgm:pt modelId="{01B1BCC6-8962-472B-BBBC-2C343B6D0B92}" type="parTrans" cxnId="{DBA89E11-13D4-4F4A-B573-346CECB1ECC4}">
      <dgm:prSet/>
      <dgm:spPr/>
      <dgm:t>
        <a:bodyPr/>
        <a:lstStyle/>
        <a:p>
          <a:endParaRPr lang="en-US"/>
        </a:p>
      </dgm:t>
    </dgm:pt>
    <dgm:pt modelId="{885BE032-4476-4996-8193-35BACF836ADE}" type="sibTrans" cxnId="{DBA89E11-13D4-4F4A-B573-346CECB1ECC4}">
      <dgm:prSet/>
      <dgm:spPr/>
      <dgm:t>
        <a:bodyPr/>
        <a:lstStyle/>
        <a:p>
          <a:endParaRPr lang="en-US"/>
        </a:p>
      </dgm:t>
    </dgm:pt>
    <dgm:pt modelId="{3EC45509-7A54-430A-86CF-4453A3BC50FA}">
      <dgm:prSet custT="1"/>
      <dgm:spPr/>
      <dgm:t>
        <a:bodyPr/>
        <a:lstStyle/>
        <a:p>
          <a:pPr>
            <a:lnSpc>
              <a:spcPct val="100000"/>
            </a:lnSpc>
          </a:pPr>
          <a:r>
            <a:rPr lang="en-US" sz="1800"/>
            <a:t>Show error messages in context</a:t>
          </a:r>
        </a:p>
      </dgm:t>
    </dgm:pt>
    <dgm:pt modelId="{28091EA8-7812-4FA5-A67E-D5AE1DD1EA5A}" type="parTrans" cxnId="{9F4F9752-07FC-495C-9980-67BCCD3461CA}">
      <dgm:prSet/>
      <dgm:spPr/>
      <dgm:t>
        <a:bodyPr/>
        <a:lstStyle/>
        <a:p>
          <a:endParaRPr lang="en-US"/>
        </a:p>
      </dgm:t>
    </dgm:pt>
    <dgm:pt modelId="{766127FA-C8D5-4B85-A8DE-A09BE761F02D}" type="sibTrans" cxnId="{9F4F9752-07FC-495C-9980-67BCCD3461CA}">
      <dgm:prSet/>
      <dgm:spPr/>
      <dgm:t>
        <a:bodyPr/>
        <a:lstStyle/>
        <a:p>
          <a:endParaRPr lang="en-US"/>
        </a:p>
      </dgm:t>
    </dgm:pt>
    <dgm:pt modelId="{710B3710-87B3-4B7F-BACF-D4CBA0233868}">
      <dgm:prSet custT="1"/>
      <dgm:spPr/>
      <dgm:t>
        <a:bodyPr/>
        <a:lstStyle/>
        <a:p>
          <a:pPr>
            <a:lnSpc>
              <a:spcPct val="100000"/>
            </a:lnSpc>
          </a:pPr>
          <a:r>
            <a:rPr lang="en-US" sz="1800"/>
            <a:t>Ensure messages are easy to understand and helpful</a:t>
          </a:r>
        </a:p>
      </dgm:t>
    </dgm:pt>
    <dgm:pt modelId="{9E1BEEDB-6412-428F-9715-91573E7159B4}" type="parTrans" cxnId="{ACF88DD0-B85E-4A42-A5AB-D3E65B202BA8}">
      <dgm:prSet/>
      <dgm:spPr/>
      <dgm:t>
        <a:bodyPr/>
        <a:lstStyle/>
        <a:p>
          <a:endParaRPr lang="en-US"/>
        </a:p>
      </dgm:t>
    </dgm:pt>
    <dgm:pt modelId="{9FA8495D-DD30-42C9-A9E6-C064EC2900D1}" type="sibTrans" cxnId="{ACF88DD0-B85E-4A42-A5AB-D3E65B202BA8}">
      <dgm:prSet/>
      <dgm:spPr/>
      <dgm:t>
        <a:bodyPr/>
        <a:lstStyle/>
        <a:p>
          <a:endParaRPr lang="en-US"/>
        </a:p>
      </dgm:t>
    </dgm:pt>
    <dgm:pt modelId="{134DC88F-729F-434B-B68D-A08221E10A71}" type="pres">
      <dgm:prSet presAssocID="{4D9D116E-AF8F-4E19-8F8B-C002EEE14B3F}" presName="root" presStyleCnt="0">
        <dgm:presLayoutVars>
          <dgm:dir/>
          <dgm:resizeHandles val="exact"/>
        </dgm:presLayoutVars>
      </dgm:prSet>
      <dgm:spPr/>
    </dgm:pt>
    <dgm:pt modelId="{7D900731-6362-4F38-A5E3-A5EAB19ED547}" type="pres">
      <dgm:prSet presAssocID="{3F7B43AA-CD4D-48B7-8692-579C6980FAB8}" presName="compNode" presStyleCnt="0"/>
      <dgm:spPr/>
    </dgm:pt>
    <dgm:pt modelId="{1F327C1D-1070-47F1-8522-CC90364476A3}" type="pres">
      <dgm:prSet presAssocID="{3F7B43AA-CD4D-48B7-8692-579C6980FAB8}" presName="bgRect" presStyleLbl="bgShp" presStyleIdx="0" presStyleCnt="4"/>
      <dgm:spPr/>
    </dgm:pt>
    <dgm:pt modelId="{1041F4CF-31E5-4C94-B931-D87E98BEB434}" type="pres">
      <dgm:prSet presAssocID="{3F7B43AA-CD4D-48B7-8692-579C6980FA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ull"/>
        </a:ext>
      </dgm:extLst>
    </dgm:pt>
    <dgm:pt modelId="{17F064E1-E0B6-4E78-B7AF-9E8C784F807F}" type="pres">
      <dgm:prSet presAssocID="{3F7B43AA-CD4D-48B7-8692-579C6980FAB8}" presName="spaceRect" presStyleCnt="0"/>
      <dgm:spPr/>
    </dgm:pt>
    <dgm:pt modelId="{2518D65A-0B14-48D5-A992-F9CA26518745}" type="pres">
      <dgm:prSet presAssocID="{3F7B43AA-CD4D-48B7-8692-579C6980FAB8}" presName="parTx" presStyleLbl="revTx" presStyleIdx="0" presStyleCnt="4">
        <dgm:presLayoutVars>
          <dgm:chMax val="0"/>
          <dgm:chPref val="0"/>
        </dgm:presLayoutVars>
      </dgm:prSet>
      <dgm:spPr/>
    </dgm:pt>
    <dgm:pt modelId="{48264688-6483-4370-A3AB-C9EC6458930B}" type="pres">
      <dgm:prSet presAssocID="{9CC34B3D-BEEB-41E3-9815-55FE1DF039D9}" presName="sibTrans" presStyleCnt="0"/>
      <dgm:spPr/>
    </dgm:pt>
    <dgm:pt modelId="{CBD9D016-A81B-4900-A97A-7D387012FBFD}" type="pres">
      <dgm:prSet presAssocID="{070FCB47-74C8-4BCF-B760-8E23B27C4245}" presName="compNode" presStyleCnt="0"/>
      <dgm:spPr/>
    </dgm:pt>
    <dgm:pt modelId="{2D62A163-A710-4683-A323-876B94853291}" type="pres">
      <dgm:prSet presAssocID="{070FCB47-74C8-4BCF-B760-8E23B27C4245}" presName="bgRect" presStyleLbl="bgShp" presStyleIdx="1" presStyleCnt="4"/>
      <dgm:spPr/>
    </dgm:pt>
    <dgm:pt modelId="{7C5578CA-847D-4007-BEDE-02DDF1235F9C}" type="pres">
      <dgm:prSet presAssocID="{070FCB47-74C8-4BCF-B760-8E23B27C424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Quotation Mark"/>
        </a:ext>
      </dgm:extLst>
    </dgm:pt>
    <dgm:pt modelId="{5933DC5B-CEA7-4D93-8352-61A97FD31887}" type="pres">
      <dgm:prSet presAssocID="{070FCB47-74C8-4BCF-B760-8E23B27C4245}" presName="spaceRect" presStyleCnt="0"/>
      <dgm:spPr/>
    </dgm:pt>
    <dgm:pt modelId="{12AB3EC0-3BE1-461E-B24C-389648133B5F}" type="pres">
      <dgm:prSet presAssocID="{070FCB47-74C8-4BCF-B760-8E23B27C4245}" presName="parTx" presStyleLbl="revTx" presStyleIdx="1" presStyleCnt="4">
        <dgm:presLayoutVars>
          <dgm:chMax val="0"/>
          <dgm:chPref val="0"/>
        </dgm:presLayoutVars>
      </dgm:prSet>
      <dgm:spPr/>
    </dgm:pt>
    <dgm:pt modelId="{A59BA7E7-EE2D-440B-9D48-AB41F676F468}" type="pres">
      <dgm:prSet presAssocID="{885BE032-4476-4996-8193-35BACF836ADE}" presName="sibTrans" presStyleCnt="0"/>
      <dgm:spPr/>
    </dgm:pt>
    <dgm:pt modelId="{F7251442-B591-4123-81DC-86D44268814E}" type="pres">
      <dgm:prSet presAssocID="{3EC45509-7A54-430A-86CF-4453A3BC50FA}" presName="compNode" presStyleCnt="0"/>
      <dgm:spPr/>
    </dgm:pt>
    <dgm:pt modelId="{D67C68A2-CFA2-425B-B588-130997C1F96B}" type="pres">
      <dgm:prSet presAssocID="{3EC45509-7A54-430A-86CF-4453A3BC50FA}" presName="bgRect" presStyleLbl="bgShp" presStyleIdx="2" presStyleCnt="4"/>
      <dgm:spPr/>
    </dgm:pt>
    <dgm:pt modelId="{0438FECF-5C7A-4B09-A907-17FFE1009E45}" type="pres">
      <dgm:prSet presAssocID="{3EC45509-7A54-430A-86CF-4453A3BC50F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6872B31D-5424-4FC5-9E85-C19B141B46C9}" type="pres">
      <dgm:prSet presAssocID="{3EC45509-7A54-430A-86CF-4453A3BC50FA}" presName="spaceRect" presStyleCnt="0"/>
      <dgm:spPr/>
    </dgm:pt>
    <dgm:pt modelId="{B390E72C-0C4F-4D00-88D9-CF288848E2F2}" type="pres">
      <dgm:prSet presAssocID="{3EC45509-7A54-430A-86CF-4453A3BC50FA}" presName="parTx" presStyleLbl="revTx" presStyleIdx="2" presStyleCnt="4">
        <dgm:presLayoutVars>
          <dgm:chMax val="0"/>
          <dgm:chPref val="0"/>
        </dgm:presLayoutVars>
      </dgm:prSet>
      <dgm:spPr/>
    </dgm:pt>
    <dgm:pt modelId="{794AB922-B276-419A-A141-161B537D0CAC}" type="pres">
      <dgm:prSet presAssocID="{766127FA-C8D5-4B85-A8DE-A09BE761F02D}" presName="sibTrans" presStyleCnt="0"/>
      <dgm:spPr/>
    </dgm:pt>
    <dgm:pt modelId="{D97EBC1B-CB2E-4D99-BC99-C53454DD9BDF}" type="pres">
      <dgm:prSet presAssocID="{710B3710-87B3-4B7F-BACF-D4CBA0233868}" presName="compNode" presStyleCnt="0"/>
      <dgm:spPr/>
    </dgm:pt>
    <dgm:pt modelId="{76D4C5CE-FFA4-4888-884D-4266E7F457DF}" type="pres">
      <dgm:prSet presAssocID="{710B3710-87B3-4B7F-BACF-D4CBA0233868}" presName="bgRect" presStyleLbl="bgShp" presStyleIdx="3" presStyleCnt="4"/>
      <dgm:spPr/>
    </dgm:pt>
    <dgm:pt modelId="{CB861A14-A259-4A1F-8747-CF01461C0126}" type="pres">
      <dgm:prSet presAssocID="{710B3710-87B3-4B7F-BACF-D4CBA02338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Bubble"/>
        </a:ext>
      </dgm:extLst>
    </dgm:pt>
    <dgm:pt modelId="{0023E4BE-01FE-493D-9561-D52A42F01DF3}" type="pres">
      <dgm:prSet presAssocID="{710B3710-87B3-4B7F-BACF-D4CBA0233868}" presName="spaceRect" presStyleCnt="0"/>
      <dgm:spPr/>
    </dgm:pt>
    <dgm:pt modelId="{F529A38E-046E-4C59-B52D-6E654C4ACD36}" type="pres">
      <dgm:prSet presAssocID="{710B3710-87B3-4B7F-BACF-D4CBA0233868}" presName="parTx" presStyleLbl="revTx" presStyleIdx="3" presStyleCnt="4">
        <dgm:presLayoutVars>
          <dgm:chMax val="0"/>
          <dgm:chPref val="0"/>
        </dgm:presLayoutVars>
      </dgm:prSet>
      <dgm:spPr/>
    </dgm:pt>
  </dgm:ptLst>
  <dgm:cxnLst>
    <dgm:cxn modelId="{DBA89E11-13D4-4F4A-B573-346CECB1ECC4}" srcId="{4D9D116E-AF8F-4E19-8F8B-C002EEE14B3F}" destId="{070FCB47-74C8-4BCF-B760-8E23B27C4245}" srcOrd="1" destOrd="0" parTransId="{01B1BCC6-8962-472B-BBBC-2C343B6D0B92}" sibTransId="{885BE032-4476-4996-8193-35BACF836ADE}"/>
    <dgm:cxn modelId="{3F0A8E1A-F103-49BE-AE68-0FB1FFCC7682}" srcId="{4D9D116E-AF8F-4E19-8F8B-C002EEE14B3F}" destId="{3F7B43AA-CD4D-48B7-8692-579C6980FAB8}" srcOrd="0" destOrd="0" parTransId="{F1E495C2-F4CE-4EDC-9878-7069A55BE17C}" sibTransId="{9CC34B3D-BEEB-41E3-9815-55FE1DF039D9}"/>
    <dgm:cxn modelId="{9F4F9752-07FC-495C-9980-67BCCD3461CA}" srcId="{4D9D116E-AF8F-4E19-8F8B-C002EEE14B3F}" destId="{3EC45509-7A54-430A-86CF-4453A3BC50FA}" srcOrd="2" destOrd="0" parTransId="{28091EA8-7812-4FA5-A67E-D5AE1DD1EA5A}" sibTransId="{766127FA-C8D5-4B85-A8DE-A09BE761F02D}"/>
    <dgm:cxn modelId="{9DB65575-9D2B-4A99-B5BC-606772A6362F}" type="presOf" srcId="{3F7B43AA-CD4D-48B7-8692-579C6980FAB8}" destId="{2518D65A-0B14-48D5-A992-F9CA26518745}" srcOrd="0" destOrd="0" presId="urn:microsoft.com/office/officeart/2018/2/layout/IconVerticalSolidList"/>
    <dgm:cxn modelId="{1E74BB7B-621E-485B-8D37-85831987B064}" type="presOf" srcId="{4D9D116E-AF8F-4E19-8F8B-C002EEE14B3F}" destId="{134DC88F-729F-434B-B68D-A08221E10A71}" srcOrd="0" destOrd="0" presId="urn:microsoft.com/office/officeart/2018/2/layout/IconVerticalSolidList"/>
    <dgm:cxn modelId="{3C3402BB-31AA-4377-B9AB-112943E0AC84}" type="presOf" srcId="{070FCB47-74C8-4BCF-B760-8E23B27C4245}" destId="{12AB3EC0-3BE1-461E-B24C-389648133B5F}" srcOrd="0" destOrd="0" presId="urn:microsoft.com/office/officeart/2018/2/layout/IconVerticalSolidList"/>
    <dgm:cxn modelId="{5E241CC7-327A-4AF6-B31E-A0DDF33CC0E7}" type="presOf" srcId="{710B3710-87B3-4B7F-BACF-D4CBA0233868}" destId="{F529A38E-046E-4C59-B52D-6E654C4ACD36}" srcOrd="0" destOrd="0" presId="urn:microsoft.com/office/officeart/2018/2/layout/IconVerticalSolidList"/>
    <dgm:cxn modelId="{ACF88DD0-B85E-4A42-A5AB-D3E65B202BA8}" srcId="{4D9D116E-AF8F-4E19-8F8B-C002EEE14B3F}" destId="{710B3710-87B3-4B7F-BACF-D4CBA0233868}" srcOrd="3" destOrd="0" parTransId="{9E1BEEDB-6412-428F-9715-91573E7159B4}" sibTransId="{9FA8495D-DD30-42C9-A9E6-C064EC2900D1}"/>
    <dgm:cxn modelId="{943328EF-7024-4F55-A780-93E52D343E26}" type="presOf" srcId="{3EC45509-7A54-430A-86CF-4453A3BC50FA}" destId="{B390E72C-0C4F-4D00-88D9-CF288848E2F2}" srcOrd="0" destOrd="0" presId="urn:microsoft.com/office/officeart/2018/2/layout/IconVerticalSolidList"/>
    <dgm:cxn modelId="{70693E1C-85D9-4F01-BCD4-1B6E27AF83FF}" type="presParOf" srcId="{134DC88F-729F-434B-B68D-A08221E10A71}" destId="{7D900731-6362-4F38-A5E3-A5EAB19ED547}" srcOrd="0" destOrd="0" presId="urn:microsoft.com/office/officeart/2018/2/layout/IconVerticalSolidList"/>
    <dgm:cxn modelId="{B81A863B-C617-4400-BB9B-08547A25251F}" type="presParOf" srcId="{7D900731-6362-4F38-A5E3-A5EAB19ED547}" destId="{1F327C1D-1070-47F1-8522-CC90364476A3}" srcOrd="0" destOrd="0" presId="urn:microsoft.com/office/officeart/2018/2/layout/IconVerticalSolidList"/>
    <dgm:cxn modelId="{11D18171-5222-43E1-A734-F761ADEECD2D}" type="presParOf" srcId="{7D900731-6362-4F38-A5E3-A5EAB19ED547}" destId="{1041F4CF-31E5-4C94-B931-D87E98BEB434}" srcOrd="1" destOrd="0" presId="urn:microsoft.com/office/officeart/2018/2/layout/IconVerticalSolidList"/>
    <dgm:cxn modelId="{33007718-9B61-4BD4-938B-4F3E125C3671}" type="presParOf" srcId="{7D900731-6362-4F38-A5E3-A5EAB19ED547}" destId="{17F064E1-E0B6-4E78-B7AF-9E8C784F807F}" srcOrd="2" destOrd="0" presId="urn:microsoft.com/office/officeart/2018/2/layout/IconVerticalSolidList"/>
    <dgm:cxn modelId="{0D7E540D-96D8-4BCA-94FF-90766539D91D}" type="presParOf" srcId="{7D900731-6362-4F38-A5E3-A5EAB19ED547}" destId="{2518D65A-0B14-48D5-A992-F9CA26518745}" srcOrd="3" destOrd="0" presId="urn:microsoft.com/office/officeart/2018/2/layout/IconVerticalSolidList"/>
    <dgm:cxn modelId="{E1C2FEFE-B1F2-4F5E-AAD4-2D4BCE657E67}" type="presParOf" srcId="{134DC88F-729F-434B-B68D-A08221E10A71}" destId="{48264688-6483-4370-A3AB-C9EC6458930B}" srcOrd="1" destOrd="0" presId="urn:microsoft.com/office/officeart/2018/2/layout/IconVerticalSolidList"/>
    <dgm:cxn modelId="{DF39B981-CDD0-49EA-8076-2E1BD05E578F}" type="presParOf" srcId="{134DC88F-729F-434B-B68D-A08221E10A71}" destId="{CBD9D016-A81B-4900-A97A-7D387012FBFD}" srcOrd="2" destOrd="0" presId="urn:microsoft.com/office/officeart/2018/2/layout/IconVerticalSolidList"/>
    <dgm:cxn modelId="{F9B48876-F571-4930-8D16-06445CEFB36D}" type="presParOf" srcId="{CBD9D016-A81B-4900-A97A-7D387012FBFD}" destId="{2D62A163-A710-4683-A323-876B94853291}" srcOrd="0" destOrd="0" presId="urn:microsoft.com/office/officeart/2018/2/layout/IconVerticalSolidList"/>
    <dgm:cxn modelId="{ED6DEDC0-22FE-46A4-814B-B07623DD5069}" type="presParOf" srcId="{CBD9D016-A81B-4900-A97A-7D387012FBFD}" destId="{7C5578CA-847D-4007-BEDE-02DDF1235F9C}" srcOrd="1" destOrd="0" presId="urn:microsoft.com/office/officeart/2018/2/layout/IconVerticalSolidList"/>
    <dgm:cxn modelId="{EF4D0173-DBA2-4073-9276-A42CE98CA680}" type="presParOf" srcId="{CBD9D016-A81B-4900-A97A-7D387012FBFD}" destId="{5933DC5B-CEA7-4D93-8352-61A97FD31887}" srcOrd="2" destOrd="0" presId="urn:microsoft.com/office/officeart/2018/2/layout/IconVerticalSolidList"/>
    <dgm:cxn modelId="{6FD7B643-167B-4ED8-9F62-CAA44185FABA}" type="presParOf" srcId="{CBD9D016-A81B-4900-A97A-7D387012FBFD}" destId="{12AB3EC0-3BE1-461E-B24C-389648133B5F}" srcOrd="3" destOrd="0" presId="urn:microsoft.com/office/officeart/2018/2/layout/IconVerticalSolidList"/>
    <dgm:cxn modelId="{0FD8EED1-4771-4EAF-A08A-503E29657D3D}" type="presParOf" srcId="{134DC88F-729F-434B-B68D-A08221E10A71}" destId="{A59BA7E7-EE2D-440B-9D48-AB41F676F468}" srcOrd="3" destOrd="0" presId="urn:microsoft.com/office/officeart/2018/2/layout/IconVerticalSolidList"/>
    <dgm:cxn modelId="{8F3AF01F-F3B5-4D74-8A3C-47E7D53F20BE}" type="presParOf" srcId="{134DC88F-729F-434B-B68D-A08221E10A71}" destId="{F7251442-B591-4123-81DC-86D44268814E}" srcOrd="4" destOrd="0" presId="urn:microsoft.com/office/officeart/2018/2/layout/IconVerticalSolidList"/>
    <dgm:cxn modelId="{5935F4CC-F5F0-43CE-9B1A-185555A9861B}" type="presParOf" srcId="{F7251442-B591-4123-81DC-86D44268814E}" destId="{D67C68A2-CFA2-425B-B588-130997C1F96B}" srcOrd="0" destOrd="0" presId="urn:microsoft.com/office/officeart/2018/2/layout/IconVerticalSolidList"/>
    <dgm:cxn modelId="{7F477199-DCC6-4386-82B8-BF48148B8B42}" type="presParOf" srcId="{F7251442-B591-4123-81DC-86D44268814E}" destId="{0438FECF-5C7A-4B09-A907-17FFE1009E45}" srcOrd="1" destOrd="0" presId="urn:microsoft.com/office/officeart/2018/2/layout/IconVerticalSolidList"/>
    <dgm:cxn modelId="{9D5F6B16-0B37-4E3F-93CB-9DB5118F6B27}" type="presParOf" srcId="{F7251442-B591-4123-81DC-86D44268814E}" destId="{6872B31D-5424-4FC5-9E85-C19B141B46C9}" srcOrd="2" destOrd="0" presId="urn:microsoft.com/office/officeart/2018/2/layout/IconVerticalSolidList"/>
    <dgm:cxn modelId="{051362A4-FF30-482E-A4E0-63FA2C1AA6DB}" type="presParOf" srcId="{F7251442-B591-4123-81DC-86D44268814E}" destId="{B390E72C-0C4F-4D00-88D9-CF288848E2F2}" srcOrd="3" destOrd="0" presId="urn:microsoft.com/office/officeart/2018/2/layout/IconVerticalSolidList"/>
    <dgm:cxn modelId="{0B07CF9E-E793-4D6B-9300-53DB5AE1D20C}" type="presParOf" srcId="{134DC88F-729F-434B-B68D-A08221E10A71}" destId="{794AB922-B276-419A-A141-161B537D0CAC}" srcOrd="5" destOrd="0" presId="urn:microsoft.com/office/officeart/2018/2/layout/IconVerticalSolidList"/>
    <dgm:cxn modelId="{1DB3E89B-D8CB-4F8A-B5BA-B07E344DAFAC}" type="presParOf" srcId="{134DC88F-729F-434B-B68D-A08221E10A71}" destId="{D97EBC1B-CB2E-4D99-BC99-C53454DD9BDF}" srcOrd="6" destOrd="0" presId="urn:microsoft.com/office/officeart/2018/2/layout/IconVerticalSolidList"/>
    <dgm:cxn modelId="{42FE9A74-25EB-4174-939D-2E4956D29B83}" type="presParOf" srcId="{D97EBC1B-CB2E-4D99-BC99-C53454DD9BDF}" destId="{76D4C5CE-FFA4-4888-884D-4266E7F457DF}" srcOrd="0" destOrd="0" presId="urn:microsoft.com/office/officeart/2018/2/layout/IconVerticalSolidList"/>
    <dgm:cxn modelId="{16ED9560-DCF9-47BD-8109-1C8E75A2A2DA}" type="presParOf" srcId="{D97EBC1B-CB2E-4D99-BC99-C53454DD9BDF}" destId="{CB861A14-A259-4A1F-8747-CF01461C0126}" srcOrd="1" destOrd="0" presId="urn:microsoft.com/office/officeart/2018/2/layout/IconVerticalSolidList"/>
    <dgm:cxn modelId="{CBBE8A1E-FA8B-44CB-9B01-68892C735D3A}" type="presParOf" srcId="{D97EBC1B-CB2E-4D99-BC99-C53454DD9BDF}" destId="{0023E4BE-01FE-493D-9561-D52A42F01DF3}" srcOrd="2" destOrd="0" presId="urn:microsoft.com/office/officeart/2018/2/layout/IconVerticalSolidList"/>
    <dgm:cxn modelId="{DA3260CA-127E-4AC4-AEAD-730E81B89790}" type="presParOf" srcId="{D97EBC1B-CB2E-4D99-BC99-C53454DD9BDF}" destId="{F529A38E-046E-4C59-B52D-6E654C4ACD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96722A6-54BE-4F69-B920-FDEDDAF4535F}"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A290127-CD5B-4630-9684-5D34653722B5}">
      <dgm:prSet custT="1"/>
      <dgm:spPr/>
      <dgm:t>
        <a:bodyPr/>
        <a:lstStyle/>
        <a:p>
          <a:pPr>
            <a:defRPr cap="all"/>
          </a:pPr>
          <a:r>
            <a:rPr lang="en-US" sz="1800" cap="none"/>
            <a:t>Usability testing is a research method for evaluating product with people by getting them to complete a list of tasks while observing and documenting their responses</a:t>
          </a:r>
        </a:p>
      </dgm:t>
    </dgm:pt>
    <dgm:pt modelId="{FB9F9B9D-87FA-407D-A0FB-CBBFE476AA54}" type="parTrans" cxnId="{1DF90154-688E-4168-9033-9F16002A90AC}">
      <dgm:prSet/>
      <dgm:spPr/>
      <dgm:t>
        <a:bodyPr/>
        <a:lstStyle/>
        <a:p>
          <a:endParaRPr lang="en-US"/>
        </a:p>
      </dgm:t>
    </dgm:pt>
    <dgm:pt modelId="{190C257C-ED58-4011-AD22-63D0505A38DD}" type="sibTrans" cxnId="{1DF90154-688E-4168-9033-9F16002A90AC}">
      <dgm:prSet/>
      <dgm:spPr/>
      <dgm:t>
        <a:bodyPr/>
        <a:lstStyle/>
        <a:p>
          <a:endParaRPr lang="en-US"/>
        </a:p>
      </dgm:t>
    </dgm:pt>
    <dgm:pt modelId="{5B285BE3-E553-4FF4-A4F0-32AFCDDBD1EA}">
      <dgm:prSet custT="1"/>
      <dgm:spPr/>
      <dgm:t>
        <a:bodyPr/>
        <a:lstStyle/>
        <a:p>
          <a:pPr>
            <a:defRPr cap="all"/>
          </a:pPr>
          <a:r>
            <a:rPr lang="en-US" sz="1800" cap="none"/>
            <a:t>We conducted this test to better understand how users can complete the representative tasks </a:t>
          </a:r>
        </a:p>
      </dgm:t>
    </dgm:pt>
    <dgm:pt modelId="{2F840B99-8978-4659-A229-68642EA85131}" type="parTrans" cxnId="{45651834-C71C-452D-8CC9-182DEA418429}">
      <dgm:prSet/>
      <dgm:spPr/>
      <dgm:t>
        <a:bodyPr/>
        <a:lstStyle/>
        <a:p>
          <a:endParaRPr lang="en-US"/>
        </a:p>
      </dgm:t>
    </dgm:pt>
    <dgm:pt modelId="{ED27AFCD-BD3D-45EA-80CC-C6793D847244}" type="sibTrans" cxnId="{45651834-C71C-452D-8CC9-182DEA418429}">
      <dgm:prSet/>
      <dgm:spPr/>
      <dgm:t>
        <a:bodyPr/>
        <a:lstStyle/>
        <a:p>
          <a:endParaRPr lang="en-US"/>
        </a:p>
      </dgm:t>
    </dgm:pt>
    <dgm:pt modelId="{03308181-7596-4245-9F91-578DE1BF74F8}">
      <dgm:prSet custT="1"/>
      <dgm:spPr/>
      <dgm:t>
        <a:bodyPr/>
        <a:lstStyle/>
        <a:p>
          <a:pPr>
            <a:defRPr cap="all"/>
          </a:pPr>
          <a:r>
            <a:rPr lang="en-US" sz="1800" cap="none"/>
            <a:t>We observed what users do, where they succeed and where they face difficulties with the UI</a:t>
          </a:r>
        </a:p>
      </dgm:t>
    </dgm:pt>
    <dgm:pt modelId="{68D0B26C-9D8C-43FE-A775-A5FB5E4DEC2B}" type="parTrans" cxnId="{CCB1077F-475B-4FC3-A807-E64E99088473}">
      <dgm:prSet/>
      <dgm:spPr/>
      <dgm:t>
        <a:bodyPr/>
        <a:lstStyle/>
        <a:p>
          <a:endParaRPr lang="en-US"/>
        </a:p>
      </dgm:t>
    </dgm:pt>
    <dgm:pt modelId="{B91A8F83-C2F2-4174-ADDB-26777C9FCB2A}" type="sibTrans" cxnId="{CCB1077F-475B-4FC3-A807-E64E99088473}">
      <dgm:prSet/>
      <dgm:spPr/>
      <dgm:t>
        <a:bodyPr/>
        <a:lstStyle/>
        <a:p>
          <a:endParaRPr lang="en-US"/>
        </a:p>
      </dgm:t>
    </dgm:pt>
    <dgm:pt modelId="{3497C50C-A3A8-4DED-88C9-118083BE6253}" type="pres">
      <dgm:prSet presAssocID="{396722A6-54BE-4F69-B920-FDEDDAF4535F}" presName="root" presStyleCnt="0">
        <dgm:presLayoutVars>
          <dgm:dir/>
          <dgm:resizeHandles val="exact"/>
        </dgm:presLayoutVars>
      </dgm:prSet>
      <dgm:spPr/>
    </dgm:pt>
    <dgm:pt modelId="{D9BAFB5F-E545-4D4E-AEA5-8F586637677C}" type="pres">
      <dgm:prSet presAssocID="{BA290127-CD5B-4630-9684-5D34653722B5}" presName="compNode" presStyleCnt="0"/>
      <dgm:spPr/>
    </dgm:pt>
    <dgm:pt modelId="{456FEEF5-A096-4B2D-A2AF-84EF5C6E867B}" type="pres">
      <dgm:prSet presAssocID="{BA290127-CD5B-4630-9684-5D34653722B5}" presName="iconBgRect" presStyleLbl="bgShp" presStyleIdx="0" presStyleCnt="3"/>
      <dgm:spPr/>
    </dgm:pt>
    <dgm:pt modelId="{4036E3D0-F0FF-4E6F-9DB4-958538F0350D}" type="pres">
      <dgm:prSet presAssocID="{BA290127-CD5B-4630-9684-5D34653722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9C096FC9-665C-4220-8355-45A103726F7F}" type="pres">
      <dgm:prSet presAssocID="{BA290127-CD5B-4630-9684-5D34653722B5}" presName="spaceRect" presStyleCnt="0"/>
      <dgm:spPr/>
    </dgm:pt>
    <dgm:pt modelId="{D454CE64-79D9-4F37-B792-B8C41B5B1CBE}" type="pres">
      <dgm:prSet presAssocID="{BA290127-CD5B-4630-9684-5D34653722B5}" presName="textRect" presStyleLbl="revTx" presStyleIdx="0" presStyleCnt="3">
        <dgm:presLayoutVars>
          <dgm:chMax val="1"/>
          <dgm:chPref val="1"/>
        </dgm:presLayoutVars>
      </dgm:prSet>
      <dgm:spPr/>
    </dgm:pt>
    <dgm:pt modelId="{2BE8F5FA-D9E1-40CF-9742-05AB442EDAEF}" type="pres">
      <dgm:prSet presAssocID="{190C257C-ED58-4011-AD22-63D0505A38DD}" presName="sibTrans" presStyleCnt="0"/>
      <dgm:spPr/>
    </dgm:pt>
    <dgm:pt modelId="{5452CF03-EB0A-45F3-BD2A-D44C231EBBBE}" type="pres">
      <dgm:prSet presAssocID="{5B285BE3-E553-4FF4-A4F0-32AFCDDBD1EA}" presName="compNode" presStyleCnt="0"/>
      <dgm:spPr/>
    </dgm:pt>
    <dgm:pt modelId="{79FD452B-56C5-4313-BB6A-1D9B3A171FCE}" type="pres">
      <dgm:prSet presAssocID="{5B285BE3-E553-4FF4-A4F0-32AFCDDBD1EA}" presName="iconBgRect" presStyleLbl="bgShp" presStyleIdx="1" presStyleCnt="3"/>
      <dgm:spPr/>
    </dgm:pt>
    <dgm:pt modelId="{A6622F53-84A6-4842-BB93-0110D5AF36E2}" type="pres">
      <dgm:prSet presAssocID="{5B285BE3-E553-4FF4-A4F0-32AFCDDBD1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1A9E103-B3EB-4CAF-8D24-68E637B25EBE}" type="pres">
      <dgm:prSet presAssocID="{5B285BE3-E553-4FF4-A4F0-32AFCDDBD1EA}" presName="spaceRect" presStyleCnt="0"/>
      <dgm:spPr/>
    </dgm:pt>
    <dgm:pt modelId="{1A35B480-C4FB-48F2-8A6E-C5BBA8E94F89}" type="pres">
      <dgm:prSet presAssocID="{5B285BE3-E553-4FF4-A4F0-32AFCDDBD1EA}" presName="textRect" presStyleLbl="revTx" presStyleIdx="1" presStyleCnt="3">
        <dgm:presLayoutVars>
          <dgm:chMax val="1"/>
          <dgm:chPref val="1"/>
        </dgm:presLayoutVars>
      </dgm:prSet>
      <dgm:spPr/>
    </dgm:pt>
    <dgm:pt modelId="{1CFB61CB-5BBB-4580-AC43-D564A9BED0C2}" type="pres">
      <dgm:prSet presAssocID="{ED27AFCD-BD3D-45EA-80CC-C6793D847244}" presName="sibTrans" presStyleCnt="0"/>
      <dgm:spPr/>
    </dgm:pt>
    <dgm:pt modelId="{F80B042D-8337-49D8-AF4D-A67CC8277B81}" type="pres">
      <dgm:prSet presAssocID="{03308181-7596-4245-9F91-578DE1BF74F8}" presName="compNode" presStyleCnt="0"/>
      <dgm:spPr/>
    </dgm:pt>
    <dgm:pt modelId="{332B952C-8D87-422D-8755-F76AB8FEC11C}" type="pres">
      <dgm:prSet presAssocID="{03308181-7596-4245-9F91-578DE1BF74F8}" presName="iconBgRect" presStyleLbl="bgShp" presStyleIdx="2" presStyleCnt="3"/>
      <dgm:spPr/>
    </dgm:pt>
    <dgm:pt modelId="{C793D0BC-CC69-401F-9B5E-73B9461E90CE}" type="pres">
      <dgm:prSet presAssocID="{03308181-7596-4245-9F91-578DE1BF74F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BAB2DE11-3D18-45CB-A9FD-36FA61DD4CAF}" type="pres">
      <dgm:prSet presAssocID="{03308181-7596-4245-9F91-578DE1BF74F8}" presName="spaceRect" presStyleCnt="0"/>
      <dgm:spPr/>
    </dgm:pt>
    <dgm:pt modelId="{FD83B058-A1C6-4FF0-BFE8-84D698264CDF}" type="pres">
      <dgm:prSet presAssocID="{03308181-7596-4245-9F91-578DE1BF74F8}" presName="textRect" presStyleLbl="revTx" presStyleIdx="2" presStyleCnt="3">
        <dgm:presLayoutVars>
          <dgm:chMax val="1"/>
          <dgm:chPref val="1"/>
        </dgm:presLayoutVars>
      </dgm:prSet>
      <dgm:spPr/>
    </dgm:pt>
  </dgm:ptLst>
  <dgm:cxnLst>
    <dgm:cxn modelId="{45651834-C71C-452D-8CC9-182DEA418429}" srcId="{396722A6-54BE-4F69-B920-FDEDDAF4535F}" destId="{5B285BE3-E553-4FF4-A4F0-32AFCDDBD1EA}" srcOrd="1" destOrd="0" parTransId="{2F840B99-8978-4659-A229-68642EA85131}" sibTransId="{ED27AFCD-BD3D-45EA-80CC-C6793D847244}"/>
    <dgm:cxn modelId="{1DF90154-688E-4168-9033-9F16002A90AC}" srcId="{396722A6-54BE-4F69-B920-FDEDDAF4535F}" destId="{BA290127-CD5B-4630-9684-5D34653722B5}" srcOrd="0" destOrd="0" parTransId="{FB9F9B9D-87FA-407D-A0FB-CBBFE476AA54}" sibTransId="{190C257C-ED58-4011-AD22-63D0505A38DD}"/>
    <dgm:cxn modelId="{2CE02A6E-9CE5-924D-BDFF-2686FD55FE5F}" type="presOf" srcId="{03308181-7596-4245-9F91-578DE1BF74F8}" destId="{FD83B058-A1C6-4FF0-BFE8-84D698264CDF}" srcOrd="0" destOrd="0" presId="urn:microsoft.com/office/officeart/2018/5/layout/IconCircleLabelList"/>
    <dgm:cxn modelId="{CCB1077F-475B-4FC3-A807-E64E99088473}" srcId="{396722A6-54BE-4F69-B920-FDEDDAF4535F}" destId="{03308181-7596-4245-9F91-578DE1BF74F8}" srcOrd="2" destOrd="0" parTransId="{68D0B26C-9D8C-43FE-A775-A5FB5E4DEC2B}" sibTransId="{B91A8F83-C2F2-4174-ADDB-26777C9FCB2A}"/>
    <dgm:cxn modelId="{837F4AA7-8067-2C4E-AAEA-B50AEA5EB054}" type="presOf" srcId="{BA290127-CD5B-4630-9684-5D34653722B5}" destId="{D454CE64-79D9-4F37-B792-B8C41B5B1CBE}" srcOrd="0" destOrd="0" presId="urn:microsoft.com/office/officeart/2018/5/layout/IconCircleLabelList"/>
    <dgm:cxn modelId="{E04016ED-5FA0-A444-A875-F94307393393}" type="presOf" srcId="{396722A6-54BE-4F69-B920-FDEDDAF4535F}" destId="{3497C50C-A3A8-4DED-88C9-118083BE6253}" srcOrd="0" destOrd="0" presId="urn:microsoft.com/office/officeart/2018/5/layout/IconCircleLabelList"/>
    <dgm:cxn modelId="{89D097F5-3BDD-2F47-BADD-0FB95E102266}" type="presOf" srcId="{5B285BE3-E553-4FF4-A4F0-32AFCDDBD1EA}" destId="{1A35B480-C4FB-48F2-8A6E-C5BBA8E94F89}" srcOrd="0" destOrd="0" presId="urn:microsoft.com/office/officeart/2018/5/layout/IconCircleLabelList"/>
    <dgm:cxn modelId="{CD22A8C6-05A3-BB46-8DBD-DF59EDCFDF51}" type="presParOf" srcId="{3497C50C-A3A8-4DED-88C9-118083BE6253}" destId="{D9BAFB5F-E545-4D4E-AEA5-8F586637677C}" srcOrd="0" destOrd="0" presId="urn:microsoft.com/office/officeart/2018/5/layout/IconCircleLabelList"/>
    <dgm:cxn modelId="{B641E88D-BDD3-CD47-9DCF-74831A1FDF73}" type="presParOf" srcId="{D9BAFB5F-E545-4D4E-AEA5-8F586637677C}" destId="{456FEEF5-A096-4B2D-A2AF-84EF5C6E867B}" srcOrd="0" destOrd="0" presId="urn:microsoft.com/office/officeart/2018/5/layout/IconCircleLabelList"/>
    <dgm:cxn modelId="{ECC07F07-BBF7-5B48-B67A-E4DB4ACB0B7F}" type="presParOf" srcId="{D9BAFB5F-E545-4D4E-AEA5-8F586637677C}" destId="{4036E3D0-F0FF-4E6F-9DB4-958538F0350D}" srcOrd="1" destOrd="0" presId="urn:microsoft.com/office/officeart/2018/5/layout/IconCircleLabelList"/>
    <dgm:cxn modelId="{0F56A3F5-90ED-BC4C-B158-248DC4E105A6}" type="presParOf" srcId="{D9BAFB5F-E545-4D4E-AEA5-8F586637677C}" destId="{9C096FC9-665C-4220-8355-45A103726F7F}" srcOrd="2" destOrd="0" presId="urn:microsoft.com/office/officeart/2018/5/layout/IconCircleLabelList"/>
    <dgm:cxn modelId="{C32E2B56-7A01-2C40-978B-71687453FC22}" type="presParOf" srcId="{D9BAFB5F-E545-4D4E-AEA5-8F586637677C}" destId="{D454CE64-79D9-4F37-B792-B8C41B5B1CBE}" srcOrd="3" destOrd="0" presId="urn:microsoft.com/office/officeart/2018/5/layout/IconCircleLabelList"/>
    <dgm:cxn modelId="{E6EFBFC5-F444-8547-A6F6-4A9EDD884F24}" type="presParOf" srcId="{3497C50C-A3A8-4DED-88C9-118083BE6253}" destId="{2BE8F5FA-D9E1-40CF-9742-05AB442EDAEF}" srcOrd="1" destOrd="0" presId="urn:microsoft.com/office/officeart/2018/5/layout/IconCircleLabelList"/>
    <dgm:cxn modelId="{3477A063-7F9B-C14B-8BC5-0610D83F87FE}" type="presParOf" srcId="{3497C50C-A3A8-4DED-88C9-118083BE6253}" destId="{5452CF03-EB0A-45F3-BD2A-D44C231EBBBE}" srcOrd="2" destOrd="0" presId="urn:microsoft.com/office/officeart/2018/5/layout/IconCircleLabelList"/>
    <dgm:cxn modelId="{6B5322B6-B334-1D4E-81C5-A4275E0CBA5A}" type="presParOf" srcId="{5452CF03-EB0A-45F3-BD2A-D44C231EBBBE}" destId="{79FD452B-56C5-4313-BB6A-1D9B3A171FCE}" srcOrd="0" destOrd="0" presId="urn:microsoft.com/office/officeart/2018/5/layout/IconCircleLabelList"/>
    <dgm:cxn modelId="{4093D155-AAA1-274D-813B-EAA13B7FFF9A}" type="presParOf" srcId="{5452CF03-EB0A-45F3-BD2A-D44C231EBBBE}" destId="{A6622F53-84A6-4842-BB93-0110D5AF36E2}" srcOrd="1" destOrd="0" presId="urn:microsoft.com/office/officeart/2018/5/layout/IconCircleLabelList"/>
    <dgm:cxn modelId="{7391F37D-DB94-AC46-A3EE-0B5328A19014}" type="presParOf" srcId="{5452CF03-EB0A-45F3-BD2A-D44C231EBBBE}" destId="{01A9E103-B3EB-4CAF-8D24-68E637B25EBE}" srcOrd="2" destOrd="0" presId="urn:microsoft.com/office/officeart/2018/5/layout/IconCircleLabelList"/>
    <dgm:cxn modelId="{68A631CB-694B-194A-A6F1-F15BC19D9755}" type="presParOf" srcId="{5452CF03-EB0A-45F3-BD2A-D44C231EBBBE}" destId="{1A35B480-C4FB-48F2-8A6E-C5BBA8E94F89}" srcOrd="3" destOrd="0" presId="urn:microsoft.com/office/officeart/2018/5/layout/IconCircleLabelList"/>
    <dgm:cxn modelId="{4F2AF7F3-9016-3B45-BA67-8C7D2DB7B15A}" type="presParOf" srcId="{3497C50C-A3A8-4DED-88C9-118083BE6253}" destId="{1CFB61CB-5BBB-4580-AC43-D564A9BED0C2}" srcOrd="3" destOrd="0" presId="urn:microsoft.com/office/officeart/2018/5/layout/IconCircleLabelList"/>
    <dgm:cxn modelId="{38C6BD4F-9203-104F-A54C-56F8984F8AA4}" type="presParOf" srcId="{3497C50C-A3A8-4DED-88C9-118083BE6253}" destId="{F80B042D-8337-49D8-AF4D-A67CC8277B81}" srcOrd="4" destOrd="0" presId="urn:microsoft.com/office/officeart/2018/5/layout/IconCircleLabelList"/>
    <dgm:cxn modelId="{95B2E3E4-6535-5944-87FC-FBAF667C2DB4}" type="presParOf" srcId="{F80B042D-8337-49D8-AF4D-A67CC8277B81}" destId="{332B952C-8D87-422D-8755-F76AB8FEC11C}" srcOrd="0" destOrd="0" presId="urn:microsoft.com/office/officeart/2018/5/layout/IconCircleLabelList"/>
    <dgm:cxn modelId="{6DEE1D4E-7D90-954E-A81C-8AD54F46A316}" type="presParOf" srcId="{F80B042D-8337-49D8-AF4D-A67CC8277B81}" destId="{C793D0BC-CC69-401F-9B5E-73B9461E90CE}" srcOrd="1" destOrd="0" presId="urn:microsoft.com/office/officeart/2018/5/layout/IconCircleLabelList"/>
    <dgm:cxn modelId="{626BAB5E-B9E8-0D40-96C0-3EB1E7C6418F}" type="presParOf" srcId="{F80B042D-8337-49D8-AF4D-A67CC8277B81}" destId="{BAB2DE11-3D18-45CB-A9FD-36FA61DD4CAF}" srcOrd="2" destOrd="0" presId="urn:microsoft.com/office/officeart/2018/5/layout/IconCircleLabelList"/>
    <dgm:cxn modelId="{6DFE00DA-7513-FB4D-A6DF-9F13B925FC94}" type="presParOf" srcId="{F80B042D-8337-49D8-AF4D-A67CC8277B81}" destId="{FD83B058-A1C6-4FF0-BFE8-84D698264CD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245C0FC-3786-483F-80E1-39B471FD3DA8}" type="doc">
      <dgm:prSet loTypeId="urn:microsoft.com/office/officeart/2016/7/layout/ChevronBlockProcess" loCatId="process" qsTypeId="urn:microsoft.com/office/officeart/2005/8/quickstyle/simple2" qsCatId="simple" csTypeId="urn:microsoft.com/office/officeart/2005/8/colors/accent2_2" csCatId="accent2" phldr="1"/>
      <dgm:spPr/>
      <dgm:t>
        <a:bodyPr/>
        <a:lstStyle/>
        <a:p>
          <a:endParaRPr lang="en-US"/>
        </a:p>
      </dgm:t>
    </dgm:pt>
    <dgm:pt modelId="{33B13005-6CF5-49F4-B6EA-FD6AAB5738E4}">
      <dgm:prSet custT="1"/>
      <dgm:spPr/>
      <dgm:t>
        <a:bodyPr/>
        <a:lstStyle/>
        <a:p>
          <a:r>
            <a:rPr lang="en-US" sz="1800"/>
            <a:t>Identify</a:t>
          </a:r>
        </a:p>
      </dgm:t>
    </dgm:pt>
    <dgm:pt modelId="{4E580CA3-7841-4A06-B136-9452430C5FC6}" type="parTrans" cxnId="{3727C545-A332-40AB-8668-798676D59A3B}">
      <dgm:prSet/>
      <dgm:spPr/>
      <dgm:t>
        <a:bodyPr/>
        <a:lstStyle/>
        <a:p>
          <a:endParaRPr lang="en-US"/>
        </a:p>
      </dgm:t>
    </dgm:pt>
    <dgm:pt modelId="{7B94855D-E975-423F-87A2-818AC58C2854}" type="sibTrans" cxnId="{3727C545-A332-40AB-8668-798676D59A3B}">
      <dgm:prSet/>
      <dgm:spPr/>
      <dgm:t>
        <a:bodyPr/>
        <a:lstStyle/>
        <a:p>
          <a:endParaRPr lang="en-US"/>
        </a:p>
      </dgm:t>
    </dgm:pt>
    <dgm:pt modelId="{356E2B4B-18CA-4CB9-94DB-B58C89D84F89}">
      <dgm:prSet custT="1"/>
      <dgm:spPr/>
      <dgm:t>
        <a:bodyPr/>
        <a:lstStyle/>
        <a:p>
          <a:r>
            <a:rPr lang="en-US" sz="1800"/>
            <a:t>Identify length of time it takes to complete each of the tasks </a:t>
          </a:r>
        </a:p>
      </dgm:t>
    </dgm:pt>
    <dgm:pt modelId="{E8A04620-E7EA-4335-BDB8-A4EEE2DE6FB4}" type="parTrans" cxnId="{DEAA6592-2C30-4A00-8DC2-D4C7B14E073D}">
      <dgm:prSet/>
      <dgm:spPr/>
      <dgm:t>
        <a:bodyPr/>
        <a:lstStyle/>
        <a:p>
          <a:endParaRPr lang="en-US"/>
        </a:p>
      </dgm:t>
    </dgm:pt>
    <dgm:pt modelId="{B1DCEFCC-B72B-4019-8F47-29F631144F24}" type="sibTrans" cxnId="{DEAA6592-2C30-4A00-8DC2-D4C7B14E073D}">
      <dgm:prSet/>
      <dgm:spPr/>
      <dgm:t>
        <a:bodyPr/>
        <a:lstStyle/>
        <a:p>
          <a:endParaRPr lang="en-US"/>
        </a:p>
      </dgm:t>
    </dgm:pt>
    <dgm:pt modelId="{F8F5188C-0550-4F0C-BA76-669547AA2442}">
      <dgm:prSet custT="1"/>
      <dgm:spPr/>
      <dgm:t>
        <a:bodyPr/>
        <a:lstStyle/>
        <a:p>
          <a:r>
            <a:rPr lang="en-US" sz="1800"/>
            <a:t>Locate</a:t>
          </a:r>
        </a:p>
      </dgm:t>
    </dgm:pt>
    <dgm:pt modelId="{C64644BE-34FA-45D4-A45B-2350DE0C7051}" type="parTrans" cxnId="{AE147BCD-4751-4E96-A2A8-A764AB7C376B}">
      <dgm:prSet/>
      <dgm:spPr/>
      <dgm:t>
        <a:bodyPr/>
        <a:lstStyle/>
        <a:p>
          <a:endParaRPr lang="en-US"/>
        </a:p>
      </dgm:t>
    </dgm:pt>
    <dgm:pt modelId="{69D45195-7BF9-4D7D-8731-E49FBCDB7B32}" type="sibTrans" cxnId="{AE147BCD-4751-4E96-A2A8-A764AB7C376B}">
      <dgm:prSet/>
      <dgm:spPr/>
      <dgm:t>
        <a:bodyPr/>
        <a:lstStyle/>
        <a:p>
          <a:endParaRPr lang="en-US"/>
        </a:p>
      </dgm:t>
    </dgm:pt>
    <dgm:pt modelId="{2469C2A8-8488-4D72-B037-34D97166867E}">
      <dgm:prSet custT="1"/>
      <dgm:spPr/>
      <dgm:t>
        <a:bodyPr/>
        <a:lstStyle/>
        <a:p>
          <a:r>
            <a:rPr lang="en-US" sz="1800"/>
            <a:t>Locate indirect or unintended task completion sequences (i.e. extra, unneeded steps) </a:t>
          </a:r>
        </a:p>
      </dgm:t>
    </dgm:pt>
    <dgm:pt modelId="{9E450D36-66DF-4F42-8D8C-06BAF2BB0B2B}" type="parTrans" cxnId="{34FE6500-AF5B-42B1-9018-765CA2772080}">
      <dgm:prSet/>
      <dgm:spPr/>
      <dgm:t>
        <a:bodyPr/>
        <a:lstStyle/>
        <a:p>
          <a:endParaRPr lang="en-US"/>
        </a:p>
      </dgm:t>
    </dgm:pt>
    <dgm:pt modelId="{6BFE00B8-8D5A-4629-B54D-964D96D0B1ED}" type="sibTrans" cxnId="{34FE6500-AF5B-42B1-9018-765CA2772080}">
      <dgm:prSet/>
      <dgm:spPr/>
      <dgm:t>
        <a:bodyPr/>
        <a:lstStyle/>
        <a:p>
          <a:endParaRPr lang="en-US"/>
        </a:p>
      </dgm:t>
    </dgm:pt>
    <dgm:pt modelId="{A258E35A-B931-4B5C-AB32-372424934C59}">
      <dgm:prSet custT="1"/>
      <dgm:spPr/>
      <dgm:t>
        <a:bodyPr/>
        <a:lstStyle/>
        <a:p>
          <a:r>
            <a:rPr lang="en-US" sz="1800"/>
            <a:t>Discover</a:t>
          </a:r>
        </a:p>
      </dgm:t>
    </dgm:pt>
    <dgm:pt modelId="{C687AA86-CEDC-4EAE-ADA5-58D3CFE32BC8}" type="parTrans" cxnId="{FF1FE162-06D2-4B00-A7FE-2EAF9FA2555E}">
      <dgm:prSet/>
      <dgm:spPr/>
      <dgm:t>
        <a:bodyPr/>
        <a:lstStyle/>
        <a:p>
          <a:endParaRPr lang="en-US"/>
        </a:p>
      </dgm:t>
    </dgm:pt>
    <dgm:pt modelId="{1EA06A62-062A-4D38-9F07-7961C1DE230F}" type="sibTrans" cxnId="{FF1FE162-06D2-4B00-A7FE-2EAF9FA2555E}">
      <dgm:prSet/>
      <dgm:spPr/>
      <dgm:t>
        <a:bodyPr/>
        <a:lstStyle/>
        <a:p>
          <a:endParaRPr lang="en-US"/>
        </a:p>
      </dgm:t>
    </dgm:pt>
    <dgm:pt modelId="{31B2A5F8-752B-4B26-ADA4-87E570299EF8}">
      <dgm:prSet custT="1"/>
      <dgm:spPr/>
      <dgm:t>
        <a:bodyPr/>
        <a:lstStyle/>
        <a:p>
          <a:r>
            <a:rPr lang="en-US" sz="1800"/>
            <a:t>Discover where users get lost in the process of completing a task </a:t>
          </a:r>
        </a:p>
      </dgm:t>
    </dgm:pt>
    <dgm:pt modelId="{C5F380B9-AFBF-47F1-B724-1F1AB7FE4927}" type="parTrans" cxnId="{9670369A-1814-4720-9A2F-2962196125B1}">
      <dgm:prSet/>
      <dgm:spPr/>
      <dgm:t>
        <a:bodyPr/>
        <a:lstStyle/>
        <a:p>
          <a:endParaRPr lang="en-US"/>
        </a:p>
      </dgm:t>
    </dgm:pt>
    <dgm:pt modelId="{C3761996-2D31-4A48-882D-D1D0BF7A8616}" type="sibTrans" cxnId="{9670369A-1814-4720-9A2F-2962196125B1}">
      <dgm:prSet/>
      <dgm:spPr/>
      <dgm:t>
        <a:bodyPr/>
        <a:lstStyle/>
        <a:p>
          <a:endParaRPr lang="en-US"/>
        </a:p>
      </dgm:t>
    </dgm:pt>
    <dgm:pt modelId="{6594C611-7409-488A-91BF-B582F2745F78}">
      <dgm:prSet custT="1"/>
      <dgm:spPr/>
      <dgm:t>
        <a:bodyPr/>
        <a:lstStyle/>
        <a:p>
          <a:r>
            <a:rPr lang="en-US" sz="1800"/>
            <a:t>Evaluate</a:t>
          </a:r>
        </a:p>
      </dgm:t>
    </dgm:pt>
    <dgm:pt modelId="{777C4A4B-60CD-4AEC-A64D-679E0CD8466F}" type="parTrans" cxnId="{36DA8B9B-117F-4530-BB72-43E97E09F2BF}">
      <dgm:prSet/>
      <dgm:spPr/>
      <dgm:t>
        <a:bodyPr/>
        <a:lstStyle/>
        <a:p>
          <a:endParaRPr lang="en-US"/>
        </a:p>
      </dgm:t>
    </dgm:pt>
    <dgm:pt modelId="{3E6C0C00-F11A-4BA1-8D49-56DC9E62D4B5}" type="sibTrans" cxnId="{36DA8B9B-117F-4530-BB72-43E97E09F2BF}">
      <dgm:prSet/>
      <dgm:spPr/>
      <dgm:t>
        <a:bodyPr/>
        <a:lstStyle/>
        <a:p>
          <a:endParaRPr lang="en-US"/>
        </a:p>
      </dgm:t>
    </dgm:pt>
    <dgm:pt modelId="{9F716053-4E35-4C1B-8BA8-B344E8E6A985}">
      <dgm:prSet custT="1"/>
      <dgm:spPr/>
      <dgm:t>
        <a:bodyPr/>
        <a:lstStyle/>
        <a:p>
          <a:r>
            <a:rPr lang="en-US" sz="1800"/>
            <a:t>Evaluate visual interface </a:t>
          </a:r>
        </a:p>
      </dgm:t>
    </dgm:pt>
    <dgm:pt modelId="{DE37BD6C-CEFB-4E6C-B343-D5F9A9DB4B42}" type="parTrans" cxnId="{24FF2393-D7F2-46E5-BA09-79EF90E3CC92}">
      <dgm:prSet/>
      <dgm:spPr/>
      <dgm:t>
        <a:bodyPr/>
        <a:lstStyle/>
        <a:p>
          <a:endParaRPr lang="en-US"/>
        </a:p>
      </dgm:t>
    </dgm:pt>
    <dgm:pt modelId="{54967AAD-F54F-4456-ADB5-274DA5371A4C}" type="sibTrans" cxnId="{24FF2393-D7F2-46E5-BA09-79EF90E3CC92}">
      <dgm:prSet/>
      <dgm:spPr/>
      <dgm:t>
        <a:bodyPr/>
        <a:lstStyle/>
        <a:p>
          <a:endParaRPr lang="en-US"/>
        </a:p>
      </dgm:t>
    </dgm:pt>
    <dgm:pt modelId="{6A336D56-84DE-4EA2-98DD-50B256606CE2}">
      <dgm:prSet custT="1"/>
      <dgm:spPr/>
      <dgm:t>
        <a:bodyPr/>
        <a:lstStyle/>
        <a:p>
          <a:r>
            <a:rPr lang="en-US" sz="1800"/>
            <a:t>UI elements such as button and link size </a:t>
          </a:r>
        </a:p>
      </dgm:t>
    </dgm:pt>
    <dgm:pt modelId="{4F9F8F89-8474-46CB-9CD1-E50177434BE4}" type="parTrans" cxnId="{688BCFB5-04C2-43A3-9280-895B81E95B51}">
      <dgm:prSet/>
      <dgm:spPr/>
      <dgm:t>
        <a:bodyPr/>
        <a:lstStyle/>
        <a:p>
          <a:endParaRPr lang="en-US"/>
        </a:p>
      </dgm:t>
    </dgm:pt>
    <dgm:pt modelId="{18519636-C913-4E51-9B07-04D5D353624D}" type="sibTrans" cxnId="{688BCFB5-04C2-43A3-9280-895B81E95B51}">
      <dgm:prSet/>
      <dgm:spPr/>
      <dgm:t>
        <a:bodyPr/>
        <a:lstStyle/>
        <a:p>
          <a:endParaRPr lang="en-US"/>
        </a:p>
      </dgm:t>
    </dgm:pt>
    <dgm:pt modelId="{01B5E8B3-957C-49F5-A419-23A04E1CA903}">
      <dgm:prSet custT="1"/>
      <dgm:spPr/>
      <dgm:t>
        <a:bodyPr/>
        <a:lstStyle/>
        <a:p>
          <a:r>
            <a:rPr lang="en-US" sz="1800"/>
            <a:t>Font size and type </a:t>
          </a:r>
        </a:p>
      </dgm:t>
    </dgm:pt>
    <dgm:pt modelId="{38C3D468-02E6-4737-B8A7-4B686820AF23}" type="parTrans" cxnId="{C0EFFA52-AC13-4810-A73A-79EFB0A9F3DA}">
      <dgm:prSet/>
      <dgm:spPr/>
      <dgm:t>
        <a:bodyPr/>
        <a:lstStyle/>
        <a:p>
          <a:endParaRPr lang="en-US"/>
        </a:p>
      </dgm:t>
    </dgm:pt>
    <dgm:pt modelId="{A4371257-936E-4F7A-B0EC-8CC0A5683D02}" type="sibTrans" cxnId="{C0EFFA52-AC13-4810-A73A-79EFB0A9F3DA}">
      <dgm:prSet/>
      <dgm:spPr/>
      <dgm:t>
        <a:bodyPr/>
        <a:lstStyle/>
        <a:p>
          <a:endParaRPr lang="en-US"/>
        </a:p>
      </dgm:t>
    </dgm:pt>
    <dgm:pt modelId="{5A654C41-91F9-48E7-B721-A6BDAB1822DC}">
      <dgm:prSet custT="1"/>
      <dgm:spPr/>
      <dgm:t>
        <a:bodyPr/>
        <a:lstStyle/>
        <a:p>
          <a:r>
            <a:rPr lang="en-US" sz="1800"/>
            <a:t>Colors contrast between text and backgrounds</a:t>
          </a:r>
        </a:p>
      </dgm:t>
    </dgm:pt>
    <dgm:pt modelId="{E0485C68-4D96-44B7-90D1-ED24A321C058}" type="parTrans" cxnId="{44B1B472-9AB3-43BE-97D9-A4BED7B1A7E0}">
      <dgm:prSet/>
      <dgm:spPr/>
      <dgm:t>
        <a:bodyPr/>
        <a:lstStyle/>
        <a:p>
          <a:endParaRPr lang="en-US"/>
        </a:p>
      </dgm:t>
    </dgm:pt>
    <dgm:pt modelId="{2FE3A5A1-9415-49F3-BCED-15F938C6D7AD}" type="sibTrans" cxnId="{44B1B472-9AB3-43BE-97D9-A4BED7B1A7E0}">
      <dgm:prSet/>
      <dgm:spPr/>
      <dgm:t>
        <a:bodyPr/>
        <a:lstStyle/>
        <a:p>
          <a:endParaRPr lang="en-US"/>
        </a:p>
      </dgm:t>
    </dgm:pt>
    <dgm:pt modelId="{D0750638-45E5-4B84-9D9A-2B358956E130}">
      <dgm:prSet custT="1"/>
      <dgm:spPr/>
      <dgm:t>
        <a:bodyPr/>
        <a:lstStyle/>
        <a:p>
          <a:r>
            <a:rPr lang="en-US" sz="1800"/>
            <a:t>Evaluate</a:t>
          </a:r>
        </a:p>
      </dgm:t>
    </dgm:pt>
    <dgm:pt modelId="{BF3ECC39-F327-4B2D-B386-E9DE1733917C}" type="parTrans" cxnId="{AB216348-6E89-468F-8DCD-3E0147D6658A}">
      <dgm:prSet/>
      <dgm:spPr/>
      <dgm:t>
        <a:bodyPr/>
        <a:lstStyle/>
        <a:p>
          <a:endParaRPr lang="en-US"/>
        </a:p>
      </dgm:t>
    </dgm:pt>
    <dgm:pt modelId="{58247F1E-D3D9-41B0-853C-75A47B986E60}" type="sibTrans" cxnId="{AB216348-6E89-468F-8DCD-3E0147D6658A}">
      <dgm:prSet/>
      <dgm:spPr/>
      <dgm:t>
        <a:bodyPr/>
        <a:lstStyle/>
        <a:p>
          <a:endParaRPr lang="en-US"/>
        </a:p>
      </dgm:t>
    </dgm:pt>
    <dgm:pt modelId="{F4C355BD-1ED1-46AA-AD93-2E0055505206}">
      <dgm:prSet custT="1"/>
      <dgm:spPr/>
      <dgm:t>
        <a:bodyPr/>
        <a:lstStyle/>
        <a:p>
          <a:r>
            <a:rPr lang="en-US" sz="1800"/>
            <a:t>Evaluate navigation </a:t>
          </a:r>
        </a:p>
      </dgm:t>
    </dgm:pt>
    <dgm:pt modelId="{C0D6BA41-A7FA-4EBD-962A-ADF499FDF6D9}" type="parTrans" cxnId="{8879C6C5-3AF1-412F-9AE7-40B56AEF5845}">
      <dgm:prSet/>
      <dgm:spPr/>
      <dgm:t>
        <a:bodyPr/>
        <a:lstStyle/>
        <a:p>
          <a:endParaRPr lang="en-US"/>
        </a:p>
      </dgm:t>
    </dgm:pt>
    <dgm:pt modelId="{5E17F3E4-0D0B-448C-851E-CE9D81273CCD}" type="sibTrans" cxnId="{8879C6C5-3AF1-412F-9AE7-40B56AEF5845}">
      <dgm:prSet/>
      <dgm:spPr/>
      <dgm:t>
        <a:bodyPr/>
        <a:lstStyle/>
        <a:p>
          <a:endParaRPr lang="en-US"/>
        </a:p>
      </dgm:t>
    </dgm:pt>
    <dgm:pt modelId="{D19DCB86-8607-4C85-A1F4-3F6CA74A9EA5}">
      <dgm:prSet custT="1"/>
      <dgm:spPr/>
      <dgm:t>
        <a:bodyPr/>
        <a:lstStyle/>
        <a:p>
          <a:r>
            <a:rPr lang="en-US" sz="1800"/>
            <a:t>Users can always return to a previous or home screen </a:t>
          </a:r>
        </a:p>
      </dgm:t>
    </dgm:pt>
    <dgm:pt modelId="{447AB963-4B9D-4085-A27A-9F1E47EC5D7D}" type="parTrans" cxnId="{91D309ED-0E80-4B70-B14C-3A5A2E519AA7}">
      <dgm:prSet/>
      <dgm:spPr/>
      <dgm:t>
        <a:bodyPr/>
        <a:lstStyle/>
        <a:p>
          <a:endParaRPr lang="en-US"/>
        </a:p>
      </dgm:t>
    </dgm:pt>
    <dgm:pt modelId="{6BBCC27D-7C15-4766-AAC1-4C7DB7C2058D}" type="sibTrans" cxnId="{91D309ED-0E80-4B70-B14C-3A5A2E519AA7}">
      <dgm:prSet/>
      <dgm:spPr/>
      <dgm:t>
        <a:bodyPr/>
        <a:lstStyle/>
        <a:p>
          <a:endParaRPr lang="en-US"/>
        </a:p>
      </dgm:t>
    </dgm:pt>
    <dgm:pt modelId="{2EBDE330-EC5E-42BE-B67F-60E8F7CC06DD}">
      <dgm:prSet custT="1"/>
      <dgm:spPr/>
      <dgm:t>
        <a:bodyPr/>
        <a:lstStyle/>
        <a:p>
          <a:r>
            <a:rPr lang="en-US" sz="1800"/>
            <a:t>Screen transition consistency </a:t>
          </a:r>
        </a:p>
      </dgm:t>
    </dgm:pt>
    <dgm:pt modelId="{6608711F-895C-4648-8C9E-7000858E2633}" type="parTrans" cxnId="{1B9F767B-AA78-4225-BF75-939A3A2F08F4}">
      <dgm:prSet/>
      <dgm:spPr/>
      <dgm:t>
        <a:bodyPr/>
        <a:lstStyle/>
        <a:p>
          <a:endParaRPr lang="en-US"/>
        </a:p>
      </dgm:t>
    </dgm:pt>
    <dgm:pt modelId="{7B7EB6E6-A575-4EA0-9498-7B57092A5F1F}" type="sibTrans" cxnId="{1B9F767B-AA78-4225-BF75-939A3A2F08F4}">
      <dgm:prSet/>
      <dgm:spPr/>
      <dgm:t>
        <a:bodyPr/>
        <a:lstStyle/>
        <a:p>
          <a:endParaRPr lang="en-US"/>
        </a:p>
      </dgm:t>
    </dgm:pt>
    <dgm:pt modelId="{4EE00EF0-D85F-413E-BBAB-053699C2AAEB}">
      <dgm:prSet custT="1"/>
      <dgm:spPr/>
      <dgm:t>
        <a:bodyPr/>
        <a:lstStyle/>
        <a:p>
          <a:r>
            <a:rPr lang="en-US" sz="1800"/>
            <a:t>Simple language, terms and labels </a:t>
          </a:r>
        </a:p>
      </dgm:t>
    </dgm:pt>
    <dgm:pt modelId="{8112D189-391C-43D7-9721-ADBC449479B8}" type="parTrans" cxnId="{B1266635-5B64-4A0C-B6B3-93E4EF9E1E47}">
      <dgm:prSet/>
      <dgm:spPr/>
      <dgm:t>
        <a:bodyPr/>
        <a:lstStyle/>
        <a:p>
          <a:endParaRPr lang="en-US"/>
        </a:p>
      </dgm:t>
    </dgm:pt>
    <dgm:pt modelId="{36674954-E607-4B4B-B184-0233D9D57F45}" type="sibTrans" cxnId="{B1266635-5B64-4A0C-B6B3-93E4EF9E1E47}">
      <dgm:prSet/>
      <dgm:spPr/>
      <dgm:t>
        <a:bodyPr/>
        <a:lstStyle/>
        <a:p>
          <a:endParaRPr lang="en-US"/>
        </a:p>
      </dgm:t>
    </dgm:pt>
    <dgm:pt modelId="{32A557D3-2813-0045-9845-7C7C7A52DB5F}" type="pres">
      <dgm:prSet presAssocID="{0245C0FC-3786-483F-80E1-39B471FD3DA8}" presName="Name0" presStyleCnt="0">
        <dgm:presLayoutVars>
          <dgm:dir/>
          <dgm:animLvl val="lvl"/>
          <dgm:resizeHandles val="exact"/>
        </dgm:presLayoutVars>
      </dgm:prSet>
      <dgm:spPr/>
    </dgm:pt>
    <dgm:pt modelId="{7FA94E51-910F-CC42-8772-7F0066894BB6}" type="pres">
      <dgm:prSet presAssocID="{33B13005-6CF5-49F4-B6EA-FD6AAB5738E4}" presName="composite" presStyleCnt="0"/>
      <dgm:spPr/>
    </dgm:pt>
    <dgm:pt modelId="{AA858DD7-65DC-0941-B884-66FBE1D1B465}" type="pres">
      <dgm:prSet presAssocID="{33B13005-6CF5-49F4-B6EA-FD6AAB5738E4}" presName="parTx" presStyleLbl="alignNode1" presStyleIdx="0" presStyleCnt="5">
        <dgm:presLayoutVars>
          <dgm:chMax val="0"/>
          <dgm:chPref val="0"/>
        </dgm:presLayoutVars>
      </dgm:prSet>
      <dgm:spPr/>
    </dgm:pt>
    <dgm:pt modelId="{E1E69F48-810D-F546-94D8-18710E5E4C16}" type="pres">
      <dgm:prSet presAssocID="{33B13005-6CF5-49F4-B6EA-FD6AAB5738E4}" presName="desTx" presStyleLbl="alignAccFollowNode1" presStyleIdx="0" presStyleCnt="5">
        <dgm:presLayoutVars/>
      </dgm:prSet>
      <dgm:spPr/>
    </dgm:pt>
    <dgm:pt modelId="{78847152-E6BD-4840-A671-C6C7F40F9AD3}" type="pres">
      <dgm:prSet presAssocID="{7B94855D-E975-423F-87A2-818AC58C2854}" presName="space" presStyleCnt="0"/>
      <dgm:spPr/>
    </dgm:pt>
    <dgm:pt modelId="{2C527A34-0996-6046-AF72-C2459BA6954A}" type="pres">
      <dgm:prSet presAssocID="{F8F5188C-0550-4F0C-BA76-669547AA2442}" presName="composite" presStyleCnt="0"/>
      <dgm:spPr/>
    </dgm:pt>
    <dgm:pt modelId="{5FB1EB0E-7D95-3F4E-84FA-0CD7D4EC41A0}" type="pres">
      <dgm:prSet presAssocID="{F8F5188C-0550-4F0C-BA76-669547AA2442}" presName="parTx" presStyleLbl="alignNode1" presStyleIdx="1" presStyleCnt="5">
        <dgm:presLayoutVars>
          <dgm:chMax val="0"/>
          <dgm:chPref val="0"/>
        </dgm:presLayoutVars>
      </dgm:prSet>
      <dgm:spPr/>
    </dgm:pt>
    <dgm:pt modelId="{B7566C14-1D90-F044-8EED-AE6BA5CBA769}" type="pres">
      <dgm:prSet presAssocID="{F8F5188C-0550-4F0C-BA76-669547AA2442}" presName="desTx" presStyleLbl="alignAccFollowNode1" presStyleIdx="1" presStyleCnt="5">
        <dgm:presLayoutVars/>
      </dgm:prSet>
      <dgm:spPr/>
    </dgm:pt>
    <dgm:pt modelId="{AA195CC4-A0C2-834B-A572-81238C243617}" type="pres">
      <dgm:prSet presAssocID="{69D45195-7BF9-4D7D-8731-E49FBCDB7B32}" presName="space" presStyleCnt="0"/>
      <dgm:spPr/>
    </dgm:pt>
    <dgm:pt modelId="{2079ED74-16E9-BC4B-A80E-9E651B3775D6}" type="pres">
      <dgm:prSet presAssocID="{A258E35A-B931-4B5C-AB32-372424934C59}" presName="composite" presStyleCnt="0"/>
      <dgm:spPr/>
    </dgm:pt>
    <dgm:pt modelId="{567D8717-5BE6-584C-A6F1-20144BA52E28}" type="pres">
      <dgm:prSet presAssocID="{A258E35A-B931-4B5C-AB32-372424934C59}" presName="parTx" presStyleLbl="alignNode1" presStyleIdx="2" presStyleCnt="5">
        <dgm:presLayoutVars>
          <dgm:chMax val="0"/>
          <dgm:chPref val="0"/>
        </dgm:presLayoutVars>
      </dgm:prSet>
      <dgm:spPr/>
    </dgm:pt>
    <dgm:pt modelId="{6AFF0C8F-4BF6-8047-9581-A3271576D837}" type="pres">
      <dgm:prSet presAssocID="{A258E35A-B931-4B5C-AB32-372424934C59}" presName="desTx" presStyleLbl="alignAccFollowNode1" presStyleIdx="2" presStyleCnt="5">
        <dgm:presLayoutVars/>
      </dgm:prSet>
      <dgm:spPr/>
    </dgm:pt>
    <dgm:pt modelId="{DFBA198C-FFD8-A845-A1C2-A2C532A9E100}" type="pres">
      <dgm:prSet presAssocID="{1EA06A62-062A-4D38-9F07-7961C1DE230F}" presName="space" presStyleCnt="0"/>
      <dgm:spPr/>
    </dgm:pt>
    <dgm:pt modelId="{93B90CCA-B4FC-8142-881E-C41F7FF3A533}" type="pres">
      <dgm:prSet presAssocID="{6594C611-7409-488A-91BF-B582F2745F78}" presName="composite" presStyleCnt="0"/>
      <dgm:spPr/>
    </dgm:pt>
    <dgm:pt modelId="{D8970306-0EC4-CD49-9BBC-FB29269BC62C}" type="pres">
      <dgm:prSet presAssocID="{6594C611-7409-488A-91BF-B582F2745F78}" presName="parTx" presStyleLbl="alignNode1" presStyleIdx="3" presStyleCnt="5">
        <dgm:presLayoutVars>
          <dgm:chMax val="0"/>
          <dgm:chPref val="0"/>
        </dgm:presLayoutVars>
      </dgm:prSet>
      <dgm:spPr/>
    </dgm:pt>
    <dgm:pt modelId="{4EE3A27A-F69D-3349-A93B-9BD9D142A461}" type="pres">
      <dgm:prSet presAssocID="{6594C611-7409-488A-91BF-B582F2745F78}" presName="desTx" presStyleLbl="alignAccFollowNode1" presStyleIdx="3" presStyleCnt="5">
        <dgm:presLayoutVars/>
      </dgm:prSet>
      <dgm:spPr/>
    </dgm:pt>
    <dgm:pt modelId="{F6C57EFE-45E8-5B4E-A501-C767687DF542}" type="pres">
      <dgm:prSet presAssocID="{3E6C0C00-F11A-4BA1-8D49-56DC9E62D4B5}" presName="space" presStyleCnt="0"/>
      <dgm:spPr/>
    </dgm:pt>
    <dgm:pt modelId="{779CD39C-0BD5-9545-BDCE-522D9FA6995B}" type="pres">
      <dgm:prSet presAssocID="{D0750638-45E5-4B84-9D9A-2B358956E130}" presName="composite" presStyleCnt="0"/>
      <dgm:spPr/>
    </dgm:pt>
    <dgm:pt modelId="{7858A764-9918-6849-B999-88B5D792C483}" type="pres">
      <dgm:prSet presAssocID="{D0750638-45E5-4B84-9D9A-2B358956E130}" presName="parTx" presStyleLbl="alignNode1" presStyleIdx="4" presStyleCnt="5">
        <dgm:presLayoutVars>
          <dgm:chMax val="0"/>
          <dgm:chPref val="0"/>
        </dgm:presLayoutVars>
      </dgm:prSet>
      <dgm:spPr/>
    </dgm:pt>
    <dgm:pt modelId="{0741495A-3A8E-F74F-90C8-C42E61D5EE8E}" type="pres">
      <dgm:prSet presAssocID="{D0750638-45E5-4B84-9D9A-2B358956E130}" presName="desTx" presStyleLbl="alignAccFollowNode1" presStyleIdx="4" presStyleCnt="5">
        <dgm:presLayoutVars/>
      </dgm:prSet>
      <dgm:spPr/>
    </dgm:pt>
  </dgm:ptLst>
  <dgm:cxnLst>
    <dgm:cxn modelId="{34FE6500-AF5B-42B1-9018-765CA2772080}" srcId="{F8F5188C-0550-4F0C-BA76-669547AA2442}" destId="{2469C2A8-8488-4D72-B037-34D97166867E}" srcOrd="0" destOrd="0" parTransId="{9E450D36-66DF-4F42-8D8C-06BAF2BB0B2B}" sibTransId="{6BFE00B8-8D5A-4629-B54D-964D96D0B1ED}"/>
    <dgm:cxn modelId="{5C525507-2272-584D-8AC3-40673AFD854C}" type="presOf" srcId="{A258E35A-B931-4B5C-AB32-372424934C59}" destId="{567D8717-5BE6-584C-A6F1-20144BA52E28}" srcOrd="0" destOrd="0" presId="urn:microsoft.com/office/officeart/2016/7/layout/ChevronBlockProcess"/>
    <dgm:cxn modelId="{2A157816-7D8A-1C43-91CB-BD33C52CF028}" type="presOf" srcId="{2EBDE330-EC5E-42BE-B67F-60E8F7CC06DD}" destId="{0741495A-3A8E-F74F-90C8-C42E61D5EE8E}" srcOrd="0" destOrd="2" presId="urn:microsoft.com/office/officeart/2016/7/layout/ChevronBlockProcess"/>
    <dgm:cxn modelId="{E0BE2D25-FAE5-5643-AE8E-662A78A04427}" type="presOf" srcId="{F8F5188C-0550-4F0C-BA76-669547AA2442}" destId="{5FB1EB0E-7D95-3F4E-84FA-0CD7D4EC41A0}" srcOrd="0" destOrd="0" presId="urn:microsoft.com/office/officeart/2016/7/layout/ChevronBlockProcess"/>
    <dgm:cxn modelId="{D80E3827-1F3B-0A43-8ED4-4A1177964419}" type="presOf" srcId="{01B5E8B3-957C-49F5-A419-23A04E1CA903}" destId="{4EE3A27A-F69D-3349-A93B-9BD9D142A461}" srcOrd="0" destOrd="2" presId="urn:microsoft.com/office/officeart/2016/7/layout/ChevronBlockProcess"/>
    <dgm:cxn modelId="{B1266635-5B64-4A0C-B6B3-93E4EF9E1E47}" srcId="{F4C355BD-1ED1-46AA-AD93-2E0055505206}" destId="{4EE00EF0-D85F-413E-BBAB-053699C2AAEB}" srcOrd="2" destOrd="0" parTransId="{8112D189-391C-43D7-9721-ADBC449479B8}" sibTransId="{36674954-E607-4B4B-B184-0233D9D57F45}"/>
    <dgm:cxn modelId="{6C3C8937-C68F-424A-8162-DFB9922EFB1C}" type="presOf" srcId="{0245C0FC-3786-483F-80E1-39B471FD3DA8}" destId="{32A557D3-2813-0045-9845-7C7C7A52DB5F}" srcOrd="0" destOrd="0" presId="urn:microsoft.com/office/officeart/2016/7/layout/ChevronBlockProcess"/>
    <dgm:cxn modelId="{3727C545-A332-40AB-8668-798676D59A3B}" srcId="{0245C0FC-3786-483F-80E1-39B471FD3DA8}" destId="{33B13005-6CF5-49F4-B6EA-FD6AAB5738E4}" srcOrd="0" destOrd="0" parTransId="{4E580CA3-7841-4A06-B136-9452430C5FC6}" sibTransId="{7B94855D-E975-423F-87A2-818AC58C2854}"/>
    <dgm:cxn modelId="{E4F11F46-5CD2-8249-B023-82FD268DDDA6}" type="presOf" srcId="{6A336D56-84DE-4EA2-98DD-50B256606CE2}" destId="{4EE3A27A-F69D-3349-A93B-9BD9D142A461}" srcOrd="0" destOrd="1" presId="urn:microsoft.com/office/officeart/2016/7/layout/ChevronBlockProcess"/>
    <dgm:cxn modelId="{AB216348-6E89-468F-8DCD-3E0147D6658A}" srcId="{0245C0FC-3786-483F-80E1-39B471FD3DA8}" destId="{D0750638-45E5-4B84-9D9A-2B358956E130}" srcOrd="4" destOrd="0" parTransId="{BF3ECC39-F327-4B2D-B386-E9DE1733917C}" sibTransId="{58247F1E-D3D9-41B0-853C-75A47B986E60}"/>
    <dgm:cxn modelId="{0F1E1150-B83F-2541-9C91-9D06E9A23AE3}" type="presOf" srcId="{33B13005-6CF5-49F4-B6EA-FD6AAB5738E4}" destId="{AA858DD7-65DC-0941-B884-66FBE1D1B465}" srcOrd="0" destOrd="0" presId="urn:microsoft.com/office/officeart/2016/7/layout/ChevronBlockProcess"/>
    <dgm:cxn modelId="{C0EFFA52-AC13-4810-A73A-79EFB0A9F3DA}" srcId="{9F716053-4E35-4C1B-8BA8-B344E8E6A985}" destId="{01B5E8B3-957C-49F5-A419-23A04E1CA903}" srcOrd="1" destOrd="0" parTransId="{38C3D468-02E6-4737-B8A7-4B686820AF23}" sibTransId="{A4371257-936E-4F7A-B0EC-8CC0A5683D02}"/>
    <dgm:cxn modelId="{D0C7545A-3BB3-454B-AFC2-B7B2CDB74F99}" type="presOf" srcId="{2469C2A8-8488-4D72-B037-34D97166867E}" destId="{B7566C14-1D90-F044-8EED-AE6BA5CBA769}" srcOrd="0" destOrd="0" presId="urn:microsoft.com/office/officeart/2016/7/layout/ChevronBlockProcess"/>
    <dgm:cxn modelId="{FF1FE162-06D2-4B00-A7FE-2EAF9FA2555E}" srcId="{0245C0FC-3786-483F-80E1-39B471FD3DA8}" destId="{A258E35A-B931-4B5C-AB32-372424934C59}" srcOrd="2" destOrd="0" parTransId="{C687AA86-CEDC-4EAE-ADA5-58D3CFE32BC8}" sibTransId="{1EA06A62-062A-4D38-9F07-7961C1DE230F}"/>
    <dgm:cxn modelId="{44B1B472-9AB3-43BE-97D9-A4BED7B1A7E0}" srcId="{9F716053-4E35-4C1B-8BA8-B344E8E6A985}" destId="{5A654C41-91F9-48E7-B721-A6BDAB1822DC}" srcOrd="2" destOrd="0" parTransId="{E0485C68-4D96-44B7-90D1-ED24A321C058}" sibTransId="{2FE3A5A1-9415-49F3-BCED-15F938C6D7AD}"/>
    <dgm:cxn modelId="{1B9F767B-AA78-4225-BF75-939A3A2F08F4}" srcId="{F4C355BD-1ED1-46AA-AD93-2E0055505206}" destId="{2EBDE330-EC5E-42BE-B67F-60E8F7CC06DD}" srcOrd="1" destOrd="0" parTransId="{6608711F-895C-4648-8C9E-7000858E2633}" sibTransId="{7B7EB6E6-A575-4EA0-9498-7B57092A5F1F}"/>
    <dgm:cxn modelId="{DEAA6592-2C30-4A00-8DC2-D4C7B14E073D}" srcId="{33B13005-6CF5-49F4-B6EA-FD6AAB5738E4}" destId="{356E2B4B-18CA-4CB9-94DB-B58C89D84F89}" srcOrd="0" destOrd="0" parTransId="{E8A04620-E7EA-4335-BDB8-A4EEE2DE6FB4}" sibTransId="{B1DCEFCC-B72B-4019-8F47-29F631144F24}"/>
    <dgm:cxn modelId="{24FF2393-D7F2-46E5-BA09-79EF90E3CC92}" srcId="{6594C611-7409-488A-91BF-B582F2745F78}" destId="{9F716053-4E35-4C1B-8BA8-B344E8E6A985}" srcOrd="0" destOrd="0" parTransId="{DE37BD6C-CEFB-4E6C-B343-D5F9A9DB4B42}" sibTransId="{54967AAD-F54F-4456-ADB5-274DA5371A4C}"/>
    <dgm:cxn modelId="{72B65297-FFD7-044B-AC1A-820291D32732}" type="presOf" srcId="{6594C611-7409-488A-91BF-B582F2745F78}" destId="{D8970306-0EC4-CD49-9BBC-FB29269BC62C}" srcOrd="0" destOrd="0" presId="urn:microsoft.com/office/officeart/2016/7/layout/ChevronBlockProcess"/>
    <dgm:cxn modelId="{9670369A-1814-4720-9A2F-2962196125B1}" srcId="{A258E35A-B931-4B5C-AB32-372424934C59}" destId="{31B2A5F8-752B-4B26-ADA4-87E570299EF8}" srcOrd="0" destOrd="0" parTransId="{C5F380B9-AFBF-47F1-B724-1F1AB7FE4927}" sibTransId="{C3761996-2D31-4A48-882D-D1D0BF7A8616}"/>
    <dgm:cxn modelId="{36DA8B9B-117F-4530-BB72-43E97E09F2BF}" srcId="{0245C0FC-3786-483F-80E1-39B471FD3DA8}" destId="{6594C611-7409-488A-91BF-B582F2745F78}" srcOrd="3" destOrd="0" parTransId="{777C4A4B-60CD-4AEC-A64D-679E0CD8466F}" sibTransId="{3E6C0C00-F11A-4BA1-8D49-56DC9E62D4B5}"/>
    <dgm:cxn modelId="{901417A9-3F8D-BD4D-8327-518C4AE73EE2}" type="presOf" srcId="{F4C355BD-1ED1-46AA-AD93-2E0055505206}" destId="{0741495A-3A8E-F74F-90C8-C42E61D5EE8E}" srcOrd="0" destOrd="0" presId="urn:microsoft.com/office/officeart/2016/7/layout/ChevronBlockProcess"/>
    <dgm:cxn modelId="{688BCFB5-04C2-43A3-9280-895B81E95B51}" srcId="{9F716053-4E35-4C1B-8BA8-B344E8E6A985}" destId="{6A336D56-84DE-4EA2-98DD-50B256606CE2}" srcOrd="0" destOrd="0" parTransId="{4F9F8F89-8474-46CB-9CD1-E50177434BE4}" sibTransId="{18519636-C913-4E51-9B07-04D5D353624D}"/>
    <dgm:cxn modelId="{8879C6C5-3AF1-412F-9AE7-40B56AEF5845}" srcId="{D0750638-45E5-4B84-9D9A-2B358956E130}" destId="{F4C355BD-1ED1-46AA-AD93-2E0055505206}" srcOrd="0" destOrd="0" parTransId="{C0D6BA41-A7FA-4EBD-962A-ADF499FDF6D9}" sibTransId="{5E17F3E4-0D0B-448C-851E-CE9D81273CCD}"/>
    <dgm:cxn modelId="{3E2874C8-DB96-274D-9E35-76B5D5D5C8ED}" type="presOf" srcId="{5A654C41-91F9-48E7-B721-A6BDAB1822DC}" destId="{4EE3A27A-F69D-3349-A93B-9BD9D142A461}" srcOrd="0" destOrd="3" presId="urn:microsoft.com/office/officeart/2016/7/layout/ChevronBlockProcess"/>
    <dgm:cxn modelId="{00C811C9-C086-2249-B236-75936F7BCC1B}" type="presOf" srcId="{356E2B4B-18CA-4CB9-94DB-B58C89D84F89}" destId="{E1E69F48-810D-F546-94D8-18710E5E4C16}" srcOrd="0" destOrd="0" presId="urn:microsoft.com/office/officeart/2016/7/layout/ChevronBlockProcess"/>
    <dgm:cxn modelId="{AE147BCD-4751-4E96-A2A8-A764AB7C376B}" srcId="{0245C0FC-3786-483F-80E1-39B471FD3DA8}" destId="{F8F5188C-0550-4F0C-BA76-669547AA2442}" srcOrd="1" destOrd="0" parTransId="{C64644BE-34FA-45D4-A45B-2350DE0C7051}" sibTransId="{69D45195-7BF9-4D7D-8731-E49FBCDB7B32}"/>
    <dgm:cxn modelId="{8AF224DB-7713-5647-B410-0D6C0E026790}" type="presOf" srcId="{31B2A5F8-752B-4B26-ADA4-87E570299EF8}" destId="{6AFF0C8F-4BF6-8047-9581-A3271576D837}" srcOrd="0" destOrd="0" presId="urn:microsoft.com/office/officeart/2016/7/layout/ChevronBlockProcess"/>
    <dgm:cxn modelId="{81B850DE-4CC4-9E42-808D-CA1040187596}" type="presOf" srcId="{9F716053-4E35-4C1B-8BA8-B344E8E6A985}" destId="{4EE3A27A-F69D-3349-A93B-9BD9D142A461}" srcOrd="0" destOrd="0" presId="urn:microsoft.com/office/officeart/2016/7/layout/ChevronBlockProcess"/>
    <dgm:cxn modelId="{E39A5DE0-78AB-6C4E-8C0F-E60D95BBB354}" type="presOf" srcId="{D19DCB86-8607-4C85-A1F4-3F6CA74A9EA5}" destId="{0741495A-3A8E-F74F-90C8-C42E61D5EE8E}" srcOrd="0" destOrd="1" presId="urn:microsoft.com/office/officeart/2016/7/layout/ChevronBlockProcess"/>
    <dgm:cxn modelId="{253B80E3-BC8B-0D45-927B-5E97BEC328FD}" type="presOf" srcId="{4EE00EF0-D85F-413E-BBAB-053699C2AAEB}" destId="{0741495A-3A8E-F74F-90C8-C42E61D5EE8E}" srcOrd="0" destOrd="3" presId="urn:microsoft.com/office/officeart/2016/7/layout/ChevronBlockProcess"/>
    <dgm:cxn modelId="{340F20EC-D213-FE4B-85D3-EBBCABC8E65A}" type="presOf" srcId="{D0750638-45E5-4B84-9D9A-2B358956E130}" destId="{7858A764-9918-6849-B999-88B5D792C483}" srcOrd="0" destOrd="0" presId="urn:microsoft.com/office/officeart/2016/7/layout/ChevronBlockProcess"/>
    <dgm:cxn modelId="{91D309ED-0E80-4B70-B14C-3A5A2E519AA7}" srcId="{F4C355BD-1ED1-46AA-AD93-2E0055505206}" destId="{D19DCB86-8607-4C85-A1F4-3F6CA74A9EA5}" srcOrd="0" destOrd="0" parTransId="{447AB963-4B9D-4085-A27A-9F1E47EC5D7D}" sibTransId="{6BBCC27D-7C15-4766-AAC1-4C7DB7C2058D}"/>
    <dgm:cxn modelId="{B2397F5F-E5D3-E944-80C1-651232AE971C}" type="presParOf" srcId="{32A557D3-2813-0045-9845-7C7C7A52DB5F}" destId="{7FA94E51-910F-CC42-8772-7F0066894BB6}" srcOrd="0" destOrd="0" presId="urn:microsoft.com/office/officeart/2016/7/layout/ChevronBlockProcess"/>
    <dgm:cxn modelId="{2DEEBF04-E4A4-A247-8271-25C5851EC574}" type="presParOf" srcId="{7FA94E51-910F-CC42-8772-7F0066894BB6}" destId="{AA858DD7-65DC-0941-B884-66FBE1D1B465}" srcOrd="0" destOrd="0" presId="urn:microsoft.com/office/officeart/2016/7/layout/ChevronBlockProcess"/>
    <dgm:cxn modelId="{8012AD46-488C-244B-AD2C-CB9E181B49F8}" type="presParOf" srcId="{7FA94E51-910F-CC42-8772-7F0066894BB6}" destId="{E1E69F48-810D-F546-94D8-18710E5E4C16}" srcOrd="1" destOrd="0" presId="urn:microsoft.com/office/officeart/2016/7/layout/ChevronBlockProcess"/>
    <dgm:cxn modelId="{D28084DA-BCF2-3348-87CF-72F7F7A335AB}" type="presParOf" srcId="{32A557D3-2813-0045-9845-7C7C7A52DB5F}" destId="{78847152-E6BD-4840-A671-C6C7F40F9AD3}" srcOrd="1" destOrd="0" presId="urn:microsoft.com/office/officeart/2016/7/layout/ChevronBlockProcess"/>
    <dgm:cxn modelId="{CC92846D-9F0D-2D46-9CE8-89D66B92D7F7}" type="presParOf" srcId="{32A557D3-2813-0045-9845-7C7C7A52DB5F}" destId="{2C527A34-0996-6046-AF72-C2459BA6954A}" srcOrd="2" destOrd="0" presId="urn:microsoft.com/office/officeart/2016/7/layout/ChevronBlockProcess"/>
    <dgm:cxn modelId="{D94DD29B-4B31-9240-8CB3-6814AB5D3CE0}" type="presParOf" srcId="{2C527A34-0996-6046-AF72-C2459BA6954A}" destId="{5FB1EB0E-7D95-3F4E-84FA-0CD7D4EC41A0}" srcOrd="0" destOrd="0" presId="urn:microsoft.com/office/officeart/2016/7/layout/ChevronBlockProcess"/>
    <dgm:cxn modelId="{FFEE022A-A780-344F-AAC8-237DA78A83AE}" type="presParOf" srcId="{2C527A34-0996-6046-AF72-C2459BA6954A}" destId="{B7566C14-1D90-F044-8EED-AE6BA5CBA769}" srcOrd="1" destOrd="0" presId="urn:microsoft.com/office/officeart/2016/7/layout/ChevronBlockProcess"/>
    <dgm:cxn modelId="{E6349AAA-D97C-7C4B-B2C1-83C0367D2064}" type="presParOf" srcId="{32A557D3-2813-0045-9845-7C7C7A52DB5F}" destId="{AA195CC4-A0C2-834B-A572-81238C243617}" srcOrd="3" destOrd="0" presId="urn:microsoft.com/office/officeart/2016/7/layout/ChevronBlockProcess"/>
    <dgm:cxn modelId="{7611D1BB-7F80-414D-A647-2952CFE61D34}" type="presParOf" srcId="{32A557D3-2813-0045-9845-7C7C7A52DB5F}" destId="{2079ED74-16E9-BC4B-A80E-9E651B3775D6}" srcOrd="4" destOrd="0" presId="urn:microsoft.com/office/officeart/2016/7/layout/ChevronBlockProcess"/>
    <dgm:cxn modelId="{26C0072E-6E28-3947-9BC6-BE19EAD4CBE8}" type="presParOf" srcId="{2079ED74-16E9-BC4B-A80E-9E651B3775D6}" destId="{567D8717-5BE6-584C-A6F1-20144BA52E28}" srcOrd="0" destOrd="0" presId="urn:microsoft.com/office/officeart/2016/7/layout/ChevronBlockProcess"/>
    <dgm:cxn modelId="{A910629E-4D2B-FB40-87D7-E51B0F3B1402}" type="presParOf" srcId="{2079ED74-16E9-BC4B-A80E-9E651B3775D6}" destId="{6AFF0C8F-4BF6-8047-9581-A3271576D837}" srcOrd="1" destOrd="0" presId="urn:microsoft.com/office/officeart/2016/7/layout/ChevronBlockProcess"/>
    <dgm:cxn modelId="{71EBD17F-952D-F142-8D73-53C2C16392F6}" type="presParOf" srcId="{32A557D3-2813-0045-9845-7C7C7A52DB5F}" destId="{DFBA198C-FFD8-A845-A1C2-A2C532A9E100}" srcOrd="5" destOrd="0" presId="urn:microsoft.com/office/officeart/2016/7/layout/ChevronBlockProcess"/>
    <dgm:cxn modelId="{4E4710D3-25C8-F343-8E6B-C4241D679567}" type="presParOf" srcId="{32A557D3-2813-0045-9845-7C7C7A52DB5F}" destId="{93B90CCA-B4FC-8142-881E-C41F7FF3A533}" srcOrd="6" destOrd="0" presId="urn:microsoft.com/office/officeart/2016/7/layout/ChevronBlockProcess"/>
    <dgm:cxn modelId="{7DB4E7C1-8E62-9E4C-A608-B0CC8411BDAD}" type="presParOf" srcId="{93B90CCA-B4FC-8142-881E-C41F7FF3A533}" destId="{D8970306-0EC4-CD49-9BBC-FB29269BC62C}" srcOrd="0" destOrd="0" presId="urn:microsoft.com/office/officeart/2016/7/layout/ChevronBlockProcess"/>
    <dgm:cxn modelId="{B4D9C2A3-AE97-384E-AC5A-516F3AE78F70}" type="presParOf" srcId="{93B90CCA-B4FC-8142-881E-C41F7FF3A533}" destId="{4EE3A27A-F69D-3349-A93B-9BD9D142A461}" srcOrd="1" destOrd="0" presId="urn:microsoft.com/office/officeart/2016/7/layout/ChevronBlockProcess"/>
    <dgm:cxn modelId="{5CAC412B-BBCA-7640-8947-696816901B9D}" type="presParOf" srcId="{32A557D3-2813-0045-9845-7C7C7A52DB5F}" destId="{F6C57EFE-45E8-5B4E-A501-C767687DF542}" srcOrd="7" destOrd="0" presId="urn:microsoft.com/office/officeart/2016/7/layout/ChevronBlockProcess"/>
    <dgm:cxn modelId="{41AC4720-DD19-4248-AC8F-A22F76812975}" type="presParOf" srcId="{32A557D3-2813-0045-9845-7C7C7A52DB5F}" destId="{779CD39C-0BD5-9545-BDCE-522D9FA6995B}" srcOrd="8" destOrd="0" presId="urn:microsoft.com/office/officeart/2016/7/layout/ChevronBlockProcess"/>
    <dgm:cxn modelId="{0F7F6D6F-98D9-AF40-9414-57182F686DC9}" type="presParOf" srcId="{779CD39C-0BD5-9545-BDCE-522D9FA6995B}" destId="{7858A764-9918-6849-B999-88B5D792C483}" srcOrd="0" destOrd="0" presId="urn:microsoft.com/office/officeart/2016/7/layout/ChevronBlockProcess"/>
    <dgm:cxn modelId="{09CECAFF-A90C-5044-96D9-C114A2AD7762}" type="presParOf" srcId="{779CD39C-0BD5-9545-BDCE-522D9FA6995B}" destId="{0741495A-3A8E-F74F-90C8-C42E61D5EE8E}"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683148F-D205-4167-928E-A032613A231F}" type="doc">
      <dgm:prSet loTypeId="urn:microsoft.com/office/officeart/2005/8/layout/hierarchy1" loCatId="hierarchy" qsTypeId="urn:microsoft.com/office/officeart/2005/8/quickstyle/simple2" qsCatId="simple" csTypeId="urn:microsoft.com/office/officeart/2005/8/colors/accent2_2" csCatId="accent2" phldr="1"/>
      <dgm:spPr/>
      <dgm:t>
        <a:bodyPr/>
        <a:lstStyle/>
        <a:p>
          <a:endParaRPr lang="en-US"/>
        </a:p>
      </dgm:t>
    </dgm:pt>
    <dgm:pt modelId="{D19365C9-337F-4B0E-9D24-BF28CA032C4B}">
      <dgm:prSet custT="1"/>
      <dgm:spPr/>
      <dgm:t>
        <a:bodyPr/>
        <a:lstStyle/>
        <a:p>
          <a:r>
            <a:rPr lang="en-US" sz="1800"/>
            <a:t>No of Participants : 3</a:t>
          </a:r>
        </a:p>
      </dgm:t>
    </dgm:pt>
    <dgm:pt modelId="{012FBF6C-CBF9-427B-AC10-083B55165A04}" type="parTrans" cxnId="{3F415091-FC93-4D93-B172-0A19B3EC0C3D}">
      <dgm:prSet/>
      <dgm:spPr/>
      <dgm:t>
        <a:bodyPr/>
        <a:lstStyle/>
        <a:p>
          <a:endParaRPr lang="en-US"/>
        </a:p>
      </dgm:t>
    </dgm:pt>
    <dgm:pt modelId="{01F85E0C-56F9-4EE8-A4D2-7B26733870A0}" type="sibTrans" cxnId="{3F415091-FC93-4D93-B172-0A19B3EC0C3D}">
      <dgm:prSet/>
      <dgm:spPr/>
      <dgm:t>
        <a:bodyPr/>
        <a:lstStyle/>
        <a:p>
          <a:endParaRPr lang="en-US"/>
        </a:p>
      </dgm:t>
    </dgm:pt>
    <dgm:pt modelId="{CE7C61E7-38F7-4927-909A-290246989864}">
      <dgm:prSet custT="1"/>
      <dgm:spPr/>
      <dgm:t>
        <a:bodyPr/>
        <a:lstStyle/>
        <a:p>
          <a:r>
            <a:rPr lang="en-US" sz="1800"/>
            <a:t>Age group : 20-40</a:t>
          </a:r>
        </a:p>
      </dgm:t>
    </dgm:pt>
    <dgm:pt modelId="{12A6B82E-FB7A-4DD3-B536-2136EE59804E}" type="parTrans" cxnId="{E381D3B3-F37E-45E8-944D-27C8A3F04DAE}">
      <dgm:prSet/>
      <dgm:spPr/>
      <dgm:t>
        <a:bodyPr/>
        <a:lstStyle/>
        <a:p>
          <a:endParaRPr lang="en-US"/>
        </a:p>
      </dgm:t>
    </dgm:pt>
    <dgm:pt modelId="{1A41C38C-4868-4FF2-8671-02DBCE33D49A}" type="sibTrans" cxnId="{E381D3B3-F37E-45E8-944D-27C8A3F04DAE}">
      <dgm:prSet/>
      <dgm:spPr/>
      <dgm:t>
        <a:bodyPr/>
        <a:lstStyle/>
        <a:p>
          <a:endParaRPr lang="en-US"/>
        </a:p>
      </dgm:t>
    </dgm:pt>
    <dgm:pt modelId="{CC0546CF-8504-4BCC-8F5D-900088061160}">
      <dgm:prSet custT="1"/>
      <dgm:spPr/>
      <dgm:t>
        <a:bodyPr/>
        <a:lstStyle/>
        <a:p>
          <a:r>
            <a:rPr lang="en-US" sz="1800"/>
            <a:t>Travel Lover </a:t>
          </a:r>
        </a:p>
      </dgm:t>
    </dgm:pt>
    <dgm:pt modelId="{AF6C2B88-320D-42F6-BCB8-E69AE3BB2515}" type="parTrans" cxnId="{E16A877A-52E3-4284-BD26-C7019935B63C}">
      <dgm:prSet/>
      <dgm:spPr/>
      <dgm:t>
        <a:bodyPr/>
        <a:lstStyle/>
        <a:p>
          <a:endParaRPr lang="en-US"/>
        </a:p>
      </dgm:t>
    </dgm:pt>
    <dgm:pt modelId="{0042DA57-8054-415C-BFC5-48796EA954B7}" type="sibTrans" cxnId="{E16A877A-52E3-4284-BD26-C7019935B63C}">
      <dgm:prSet/>
      <dgm:spPr/>
      <dgm:t>
        <a:bodyPr/>
        <a:lstStyle/>
        <a:p>
          <a:endParaRPr lang="en-US"/>
        </a:p>
      </dgm:t>
    </dgm:pt>
    <dgm:pt modelId="{B730FE24-816D-CA46-AB11-9F578464D211}" type="pres">
      <dgm:prSet presAssocID="{1683148F-D205-4167-928E-A032613A231F}" presName="hierChild1" presStyleCnt="0">
        <dgm:presLayoutVars>
          <dgm:chPref val="1"/>
          <dgm:dir/>
          <dgm:animOne val="branch"/>
          <dgm:animLvl val="lvl"/>
          <dgm:resizeHandles/>
        </dgm:presLayoutVars>
      </dgm:prSet>
      <dgm:spPr/>
    </dgm:pt>
    <dgm:pt modelId="{C756D01A-3AE0-8942-B3A4-F006174BD9F6}" type="pres">
      <dgm:prSet presAssocID="{D19365C9-337F-4B0E-9D24-BF28CA032C4B}" presName="hierRoot1" presStyleCnt="0"/>
      <dgm:spPr/>
    </dgm:pt>
    <dgm:pt modelId="{8836FA91-2A4C-5347-9C2B-633643965EB8}" type="pres">
      <dgm:prSet presAssocID="{D19365C9-337F-4B0E-9D24-BF28CA032C4B}" presName="composite" presStyleCnt="0"/>
      <dgm:spPr/>
    </dgm:pt>
    <dgm:pt modelId="{D1028552-496C-324E-840E-D09250497A30}" type="pres">
      <dgm:prSet presAssocID="{D19365C9-337F-4B0E-9D24-BF28CA032C4B}" presName="background" presStyleLbl="node0" presStyleIdx="0" presStyleCnt="3"/>
      <dgm:spPr/>
    </dgm:pt>
    <dgm:pt modelId="{0D50448C-ACD1-6541-B020-BC98FE82B54E}" type="pres">
      <dgm:prSet presAssocID="{D19365C9-337F-4B0E-9D24-BF28CA032C4B}" presName="text" presStyleLbl="fgAcc0" presStyleIdx="0" presStyleCnt="3">
        <dgm:presLayoutVars>
          <dgm:chPref val="3"/>
        </dgm:presLayoutVars>
      </dgm:prSet>
      <dgm:spPr/>
    </dgm:pt>
    <dgm:pt modelId="{C9658A6E-B831-AC45-80E2-DC9380AC17BB}" type="pres">
      <dgm:prSet presAssocID="{D19365C9-337F-4B0E-9D24-BF28CA032C4B}" presName="hierChild2" presStyleCnt="0"/>
      <dgm:spPr/>
    </dgm:pt>
    <dgm:pt modelId="{47B11842-F5AF-474D-9A52-180F44AB3224}" type="pres">
      <dgm:prSet presAssocID="{CE7C61E7-38F7-4927-909A-290246989864}" presName="hierRoot1" presStyleCnt="0"/>
      <dgm:spPr/>
    </dgm:pt>
    <dgm:pt modelId="{468699B8-48E0-074B-B95A-2B4DF598A83A}" type="pres">
      <dgm:prSet presAssocID="{CE7C61E7-38F7-4927-909A-290246989864}" presName="composite" presStyleCnt="0"/>
      <dgm:spPr/>
    </dgm:pt>
    <dgm:pt modelId="{154CC5EE-E15D-4E42-A098-2C47B9582C3B}" type="pres">
      <dgm:prSet presAssocID="{CE7C61E7-38F7-4927-909A-290246989864}" presName="background" presStyleLbl="node0" presStyleIdx="1" presStyleCnt="3"/>
      <dgm:spPr/>
    </dgm:pt>
    <dgm:pt modelId="{AADAE79B-119D-0749-B233-045CAA3F7AAF}" type="pres">
      <dgm:prSet presAssocID="{CE7C61E7-38F7-4927-909A-290246989864}" presName="text" presStyleLbl="fgAcc0" presStyleIdx="1" presStyleCnt="3">
        <dgm:presLayoutVars>
          <dgm:chPref val="3"/>
        </dgm:presLayoutVars>
      </dgm:prSet>
      <dgm:spPr/>
    </dgm:pt>
    <dgm:pt modelId="{3AA1F49B-90C6-B94C-AF4C-DE101CEFD843}" type="pres">
      <dgm:prSet presAssocID="{CE7C61E7-38F7-4927-909A-290246989864}" presName="hierChild2" presStyleCnt="0"/>
      <dgm:spPr/>
    </dgm:pt>
    <dgm:pt modelId="{B3C70523-9BC7-F54D-9C85-795AEC132B4F}" type="pres">
      <dgm:prSet presAssocID="{CC0546CF-8504-4BCC-8F5D-900088061160}" presName="hierRoot1" presStyleCnt="0"/>
      <dgm:spPr/>
    </dgm:pt>
    <dgm:pt modelId="{495F1A09-CD6B-674B-8A31-892238C18572}" type="pres">
      <dgm:prSet presAssocID="{CC0546CF-8504-4BCC-8F5D-900088061160}" presName="composite" presStyleCnt="0"/>
      <dgm:spPr/>
    </dgm:pt>
    <dgm:pt modelId="{4151092D-C6AD-6F49-A49A-9E1DDB3B8DC0}" type="pres">
      <dgm:prSet presAssocID="{CC0546CF-8504-4BCC-8F5D-900088061160}" presName="background" presStyleLbl="node0" presStyleIdx="2" presStyleCnt="3"/>
      <dgm:spPr/>
    </dgm:pt>
    <dgm:pt modelId="{A24B17EA-C8C8-8A41-ABF8-A2304189BF61}" type="pres">
      <dgm:prSet presAssocID="{CC0546CF-8504-4BCC-8F5D-900088061160}" presName="text" presStyleLbl="fgAcc0" presStyleIdx="2" presStyleCnt="3">
        <dgm:presLayoutVars>
          <dgm:chPref val="3"/>
        </dgm:presLayoutVars>
      </dgm:prSet>
      <dgm:spPr/>
    </dgm:pt>
    <dgm:pt modelId="{8AD007DC-EA29-6742-82AA-12EF2D4CC048}" type="pres">
      <dgm:prSet presAssocID="{CC0546CF-8504-4BCC-8F5D-900088061160}" presName="hierChild2" presStyleCnt="0"/>
      <dgm:spPr/>
    </dgm:pt>
  </dgm:ptLst>
  <dgm:cxnLst>
    <dgm:cxn modelId="{C86FA733-6C89-C946-B4D8-443BA6084070}" type="presOf" srcId="{CE7C61E7-38F7-4927-909A-290246989864}" destId="{AADAE79B-119D-0749-B233-045CAA3F7AAF}" srcOrd="0" destOrd="0" presId="urn:microsoft.com/office/officeart/2005/8/layout/hierarchy1"/>
    <dgm:cxn modelId="{3B831F79-9299-EA4F-8DB7-E1487C3BFFA3}" type="presOf" srcId="{CC0546CF-8504-4BCC-8F5D-900088061160}" destId="{A24B17EA-C8C8-8A41-ABF8-A2304189BF61}" srcOrd="0" destOrd="0" presId="urn:microsoft.com/office/officeart/2005/8/layout/hierarchy1"/>
    <dgm:cxn modelId="{E16A877A-52E3-4284-BD26-C7019935B63C}" srcId="{1683148F-D205-4167-928E-A032613A231F}" destId="{CC0546CF-8504-4BCC-8F5D-900088061160}" srcOrd="2" destOrd="0" parTransId="{AF6C2B88-320D-42F6-BCB8-E69AE3BB2515}" sibTransId="{0042DA57-8054-415C-BFC5-48796EA954B7}"/>
    <dgm:cxn modelId="{3F415091-FC93-4D93-B172-0A19B3EC0C3D}" srcId="{1683148F-D205-4167-928E-A032613A231F}" destId="{D19365C9-337F-4B0E-9D24-BF28CA032C4B}" srcOrd="0" destOrd="0" parTransId="{012FBF6C-CBF9-427B-AC10-083B55165A04}" sibTransId="{01F85E0C-56F9-4EE8-A4D2-7B26733870A0}"/>
    <dgm:cxn modelId="{E381D3B3-F37E-45E8-944D-27C8A3F04DAE}" srcId="{1683148F-D205-4167-928E-A032613A231F}" destId="{CE7C61E7-38F7-4927-909A-290246989864}" srcOrd="1" destOrd="0" parTransId="{12A6B82E-FB7A-4DD3-B536-2136EE59804E}" sibTransId="{1A41C38C-4868-4FF2-8671-02DBCE33D49A}"/>
    <dgm:cxn modelId="{9378F8DA-8EB9-CD41-820C-39E253530983}" type="presOf" srcId="{D19365C9-337F-4B0E-9D24-BF28CA032C4B}" destId="{0D50448C-ACD1-6541-B020-BC98FE82B54E}" srcOrd="0" destOrd="0" presId="urn:microsoft.com/office/officeart/2005/8/layout/hierarchy1"/>
    <dgm:cxn modelId="{949C91DB-4CCB-1748-9853-1CA724A60637}" type="presOf" srcId="{1683148F-D205-4167-928E-A032613A231F}" destId="{B730FE24-816D-CA46-AB11-9F578464D211}" srcOrd="0" destOrd="0" presId="urn:microsoft.com/office/officeart/2005/8/layout/hierarchy1"/>
    <dgm:cxn modelId="{382FBE1B-F675-1E4C-9589-19008F160DDB}" type="presParOf" srcId="{B730FE24-816D-CA46-AB11-9F578464D211}" destId="{C756D01A-3AE0-8942-B3A4-F006174BD9F6}" srcOrd="0" destOrd="0" presId="urn:microsoft.com/office/officeart/2005/8/layout/hierarchy1"/>
    <dgm:cxn modelId="{55092D4A-B216-8D43-BC9E-632AB8C65C3F}" type="presParOf" srcId="{C756D01A-3AE0-8942-B3A4-F006174BD9F6}" destId="{8836FA91-2A4C-5347-9C2B-633643965EB8}" srcOrd="0" destOrd="0" presId="urn:microsoft.com/office/officeart/2005/8/layout/hierarchy1"/>
    <dgm:cxn modelId="{ABB6B58B-61E8-4F43-84F1-FC9DCE2CDA2B}" type="presParOf" srcId="{8836FA91-2A4C-5347-9C2B-633643965EB8}" destId="{D1028552-496C-324E-840E-D09250497A30}" srcOrd="0" destOrd="0" presId="urn:microsoft.com/office/officeart/2005/8/layout/hierarchy1"/>
    <dgm:cxn modelId="{C3D6830C-1A52-2A4D-92F4-46EDDF18F8CF}" type="presParOf" srcId="{8836FA91-2A4C-5347-9C2B-633643965EB8}" destId="{0D50448C-ACD1-6541-B020-BC98FE82B54E}" srcOrd="1" destOrd="0" presId="urn:microsoft.com/office/officeart/2005/8/layout/hierarchy1"/>
    <dgm:cxn modelId="{E707378C-6478-DB4F-BF2B-FB3C7AAA1D02}" type="presParOf" srcId="{C756D01A-3AE0-8942-B3A4-F006174BD9F6}" destId="{C9658A6E-B831-AC45-80E2-DC9380AC17BB}" srcOrd="1" destOrd="0" presId="urn:microsoft.com/office/officeart/2005/8/layout/hierarchy1"/>
    <dgm:cxn modelId="{00ABC330-9404-A043-9199-5A53A3616F7E}" type="presParOf" srcId="{B730FE24-816D-CA46-AB11-9F578464D211}" destId="{47B11842-F5AF-474D-9A52-180F44AB3224}" srcOrd="1" destOrd="0" presId="urn:microsoft.com/office/officeart/2005/8/layout/hierarchy1"/>
    <dgm:cxn modelId="{00A2E86B-65FF-264F-B762-5FA4ED34D612}" type="presParOf" srcId="{47B11842-F5AF-474D-9A52-180F44AB3224}" destId="{468699B8-48E0-074B-B95A-2B4DF598A83A}" srcOrd="0" destOrd="0" presId="urn:microsoft.com/office/officeart/2005/8/layout/hierarchy1"/>
    <dgm:cxn modelId="{18D3F65E-213A-D744-9FDB-C137D628BA90}" type="presParOf" srcId="{468699B8-48E0-074B-B95A-2B4DF598A83A}" destId="{154CC5EE-E15D-4E42-A098-2C47B9582C3B}" srcOrd="0" destOrd="0" presId="urn:microsoft.com/office/officeart/2005/8/layout/hierarchy1"/>
    <dgm:cxn modelId="{BF5E5EE2-FB0E-F34A-802F-BEE600E6473D}" type="presParOf" srcId="{468699B8-48E0-074B-B95A-2B4DF598A83A}" destId="{AADAE79B-119D-0749-B233-045CAA3F7AAF}" srcOrd="1" destOrd="0" presId="urn:microsoft.com/office/officeart/2005/8/layout/hierarchy1"/>
    <dgm:cxn modelId="{F326A51F-E347-214B-B61A-E1BA80F2CF69}" type="presParOf" srcId="{47B11842-F5AF-474D-9A52-180F44AB3224}" destId="{3AA1F49B-90C6-B94C-AF4C-DE101CEFD843}" srcOrd="1" destOrd="0" presId="urn:microsoft.com/office/officeart/2005/8/layout/hierarchy1"/>
    <dgm:cxn modelId="{DB0C7F30-EEA8-7D49-9BD3-542E56A47823}" type="presParOf" srcId="{B730FE24-816D-CA46-AB11-9F578464D211}" destId="{B3C70523-9BC7-F54D-9C85-795AEC132B4F}" srcOrd="2" destOrd="0" presId="urn:microsoft.com/office/officeart/2005/8/layout/hierarchy1"/>
    <dgm:cxn modelId="{FAB63A7B-DF74-584D-9B84-E69A92066CDC}" type="presParOf" srcId="{B3C70523-9BC7-F54D-9C85-795AEC132B4F}" destId="{495F1A09-CD6B-674B-8A31-892238C18572}" srcOrd="0" destOrd="0" presId="urn:microsoft.com/office/officeart/2005/8/layout/hierarchy1"/>
    <dgm:cxn modelId="{8C1BEF05-3EC0-7A4F-A981-419ADD5C73EA}" type="presParOf" srcId="{495F1A09-CD6B-674B-8A31-892238C18572}" destId="{4151092D-C6AD-6F49-A49A-9E1DDB3B8DC0}" srcOrd="0" destOrd="0" presId="urn:microsoft.com/office/officeart/2005/8/layout/hierarchy1"/>
    <dgm:cxn modelId="{B4641054-8894-5645-B835-D76E466FE6D6}" type="presParOf" srcId="{495F1A09-CD6B-674B-8A31-892238C18572}" destId="{A24B17EA-C8C8-8A41-ABF8-A2304189BF61}" srcOrd="1" destOrd="0" presId="urn:microsoft.com/office/officeart/2005/8/layout/hierarchy1"/>
    <dgm:cxn modelId="{2D14DBAF-67A7-7944-9074-2CB8F65CB658}" type="presParOf" srcId="{B3C70523-9BC7-F54D-9C85-795AEC132B4F}" destId="{8AD007DC-EA29-6742-82AA-12EF2D4CC04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C506087-53D7-4108-9DF3-993A8F88F01F}"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427F5AEB-9677-434F-B5C2-7F90062321CC}">
      <dgm:prSet custT="1"/>
      <dgm:spPr/>
      <dgm:t>
        <a:bodyPr/>
        <a:lstStyle/>
        <a:p>
          <a:pPr>
            <a:defRPr cap="all"/>
          </a:pPr>
          <a:r>
            <a:rPr lang="en-US" sz="1800" b="0" i="0" cap="none"/>
            <a:t>The navigation of the app was easy and intuitive for participants.</a:t>
          </a:r>
          <a:endParaRPr lang="en-US" sz="1800" cap="none"/>
        </a:p>
      </dgm:t>
    </dgm:pt>
    <dgm:pt modelId="{FD8BC5A5-9A60-43FE-A21A-6A9E096764DA}" type="parTrans" cxnId="{DC0296EC-8A0D-402B-9C15-6FC786C6379B}">
      <dgm:prSet/>
      <dgm:spPr/>
      <dgm:t>
        <a:bodyPr/>
        <a:lstStyle/>
        <a:p>
          <a:endParaRPr lang="en-US"/>
        </a:p>
      </dgm:t>
    </dgm:pt>
    <dgm:pt modelId="{55D6E755-DAFC-425D-9CA7-3A9267E754FE}" type="sibTrans" cxnId="{DC0296EC-8A0D-402B-9C15-6FC786C6379B}">
      <dgm:prSet/>
      <dgm:spPr/>
      <dgm:t>
        <a:bodyPr/>
        <a:lstStyle/>
        <a:p>
          <a:endParaRPr lang="en-US"/>
        </a:p>
      </dgm:t>
    </dgm:pt>
    <dgm:pt modelId="{930005A8-8AED-472A-9924-3C9B6AA6774E}">
      <dgm:prSet custT="1"/>
      <dgm:spPr/>
      <dgm:t>
        <a:bodyPr/>
        <a:lstStyle/>
        <a:p>
          <a:pPr>
            <a:defRPr cap="all"/>
          </a:pPr>
          <a:r>
            <a:rPr lang="en-US" sz="1800" b="0" i="0" cap="none"/>
            <a:t>Participants mentioned that once they familiarized themselves with the app it was easier to accomplish the tasks</a:t>
          </a:r>
          <a:r>
            <a:rPr lang="en-US" sz="1100" b="0" i="0"/>
            <a:t>.</a:t>
          </a:r>
          <a:endParaRPr lang="en-US" sz="1100"/>
        </a:p>
      </dgm:t>
    </dgm:pt>
    <dgm:pt modelId="{283CA474-4EC1-4459-8FEF-7DD9977B3DC5}" type="parTrans" cxnId="{BA6EDDD0-E1F7-4540-87F1-321F96E845C3}">
      <dgm:prSet/>
      <dgm:spPr/>
      <dgm:t>
        <a:bodyPr/>
        <a:lstStyle/>
        <a:p>
          <a:endParaRPr lang="en-US"/>
        </a:p>
      </dgm:t>
    </dgm:pt>
    <dgm:pt modelId="{122403CD-FFFC-4741-81C7-8B3CF4934A87}" type="sibTrans" cxnId="{BA6EDDD0-E1F7-4540-87F1-321F96E845C3}">
      <dgm:prSet/>
      <dgm:spPr/>
      <dgm:t>
        <a:bodyPr/>
        <a:lstStyle/>
        <a:p>
          <a:endParaRPr lang="en-US"/>
        </a:p>
      </dgm:t>
    </dgm:pt>
    <dgm:pt modelId="{B2899ECA-54AA-441B-943C-909612D47CD4}">
      <dgm:prSet/>
      <dgm:spPr/>
      <dgm:t>
        <a:bodyPr/>
        <a:lstStyle/>
        <a:p>
          <a:pPr>
            <a:defRPr cap="all"/>
          </a:pPr>
          <a:r>
            <a:rPr lang="en-US" b="0" i="0" cap="none"/>
            <a:t>Participants wish there was a splash of color to liven the app.</a:t>
          </a:r>
          <a:endParaRPr lang="en-US" cap="none"/>
        </a:p>
      </dgm:t>
    </dgm:pt>
    <dgm:pt modelId="{21BB96DB-005A-4727-9B33-75435838AE64}" type="parTrans" cxnId="{F2753F81-A10E-4896-BE09-AC327A811F8C}">
      <dgm:prSet/>
      <dgm:spPr/>
      <dgm:t>
        <a:bodyPr/>
        <a:lstStyle/>
        <a:p>
          <a:endParaRPr lang="en-US"/>
        </a:p>
      </dgm:t>
    </dgm:pt>
    <dgm:pt modelId="{D61EA8AA-8C79-4B66-BAB8-E52F25A1AC2D}" type="sibTrans" cxnId="{F2753F81-A10E-4896-BE09-AC327A811F8C}">
      <dgm:prSet/>
      <dgm:spPr/>
      <dgm:t>
        <a:bodyPr/>
        <a:lstStyle/>
        <a:p>
          <a:endParaRPr lang="en-US"/>
        </a:p>
      </dgm:t>
    </dgm:pt>
    <dgm:pt modelId="{960B11F9-BCC6-4901-912B-6574C7CF380A}">
      <dgm:prSet/>
      <dgm:spPr/>
      <dgm:t>
        <a:bodyPr/>
        <a:lstStyle/>
        <a:p>
          <a:pPr>
            <a:defRPr cap="all"/>
          </a:pPr>
          <a:r>
            <a:rPr lang="en-US" b="0" i="0" cap="none"/>
            <a:t>100% of participants mentioned that they were able to contact customer care support.</a:t>
          </a:r>
          <a:endParaRPr lang="en-US" cap="none"/>
        </a:p>
      </dgm:t>
    </dgm:pt>
    <dgm:pt modelId="{C7715D05-4ABD-4419-816A-602BA9BFD2CA}" type="parTrans" cxnId="{C50BEFD0-6074-4783-9EBA-0DB8E0BED742}">
      <dgm:prSet/>
      <dgm:spPr/>
      <dgm:t>
        <a:bodyPr/>
        <a:lstStyle/>
        <a:p>
          <a:endParaRPr lang="en-US"/>
        </a:p>
      </dgm:t>
    </dgm:pt>
    <dgm:pt modelId="{6B3C1A95-F0AA-4457-8DE8-31EA48460060}" type="sibTrans" cxnId="{C50BEFD0-6074-4783-9EBA-0DB8E0BED742}">
      <dgm:prSet/>
      <dgm:spPr/>
      <dgm:t>
        <a:bodyPr/>
        <a:lstStyle/>
        <a:p>
          <a:endParaRPr lang="en-US"/>
        </a:p>
      </dgm:t>
    </dgm:pt>
    <dgm:pt modelId="{831EFF39-6383-4DF8-9392-89328A3D7469}" type="pres">
      <dgm:prSet presAssocID="{1C506087-53D7-4108-9DF3-993A8F88F01F}" presName="root" presStyleCnt="0">
        <dgm:presLayoutVars>
          <dgm:dir/>
          <dgm:resizeHandles val="exact"/>
        </dgm:presLayoutVars>
      </dgm:prSet>
      <dgm:spPr/>
    </dgm:pt>
    <dgm:pt modelId="{00C17A11-5ABC-4B81-95B8-1EE1202F6F29}" type="pres">
      <dgm:prSet presAssocID="{427F5AEB-9677-434F-B5C2-7F90062321CC}" presName="compNode" presStyleCnt="0"/>
      <dgm:spPr/>
    </dgm:pt>
    <dgm:pt modelId="{AC5F0980-0FBA-4346-983D-A4E4B4928620}" type="pres">
      <dgm:prSet presAssocID="{427F5AEB-9677-434F-B5C2-7F90062321CC}" presName="iconBgRect" presStyleLbl="bgShp" presStyleIdx="0" presStyleCnt="4"/>
      <dgm:spPr>
        <a:prstGeom prst="round2DiagRect">
          <a:avLst>
            <a:gd name="adj1" fmla="val 29727"/>
            <a:gd name="adj2" fmla="val 0"/>
          </a:avLst>
        </a:prstGeom>
      </dgm:spPr>
    </dgm:pt>
    <dgm:pt modelId="{0097646B-7AFA-45CD-BAD2-E95A76D9AFBD}" type="pres">
      <dgm:prSet presAssocID="{427F5AEB-9677-434F-B5C2-7F90062321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ass"/>
        </a:ext>
      </dgm:extLst>
    </dgm:pt>
    <dgm:pt modelId="{41690492-75B7-417E-B25D-A26AD4AB8E04}" type="pres">
      <dgm:prSet presAssocID="{427F5AEB-9677-434F-B5C2-7F90062321CC}" presName="spaceRect" presStyleCnt="0"/>
      <dgm:spPr/>
    </dgm:pt>
    <dgm:pt modelId="{3D8CBB39-D565-40A3-9239-B82FD6799496}" type="pres">
      <dgm:prSet presAssocID="{427F5AEB-9677-434F-B5C2-7F90062321CC}" presName="textRect" presStyleLbl="revTx" presStyleIdx="0" presStyleCnt="4">
        <dgm:presLayoutVars>
          <dgm:chMax val="1"/>
          <dgm:chPref val="1"/>
        </dgm:presLayoutVars>
      </dgm:prSet>
      <dgm:spPr/>
    </dgm:pt>
    <dgm:pt modelId="{25887796-2EE0-46C9-98C3-F1C3E0DD0ADA}" type="pres">
      <dgm:prSet presAssocID="{55D6E755-DAFC-425D-9CA7-3A9267E754FE}" presName="sibTrans" presStyleCnt="0"/>
      <dgm:spPr/>
    </dgm:pt>
    <dgm:pt modelId="{9EC61C10-C1B2-43C7-A738-9C1939DBE86E}" type="pres">
      <dgm:prSet presAssocID="{930005A8-8AED-472A-9924-3C9B6AA6774E}" presName="compNode" presStyleCnt="0"/>
      <dgm:spPr/>
    </dgm:pt>
    <dgm:pt modelId="{377F4FC2-A90A-4BBC-89FE-F8C30AFE4B49}" type="pres">
      <dgm:prSet presAssocID="{930005A8-8AED-472A-9924-3C9B6AA6774E}" presName="iconBgRect" presStyleLbl="bgShp" presStyleIdx="1" presStyleCnt="4"/>
      <dgm:spPr>
        <a:prstGeom prst="round2DiagRect">
          <a:avLst>
            <a:gd name="adj1" fmla="val 29727"/>
            <a:gd name="adj2" fmla="val 0"/>
          </a:avLst>
        </a:prstGeom>
      </dgm:spPr>
    </dgm:pt>
    <dgm:pt modelId="{5D77ED4F-2BB7-425D-9E21-78D7AD155738}" type="pres">
      <dgm:prSet presAssocID="{930005A8-8AED-472A-9924-3C9B6AA6774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6F5E643E-EB3B-476C-8F88-595CC1A482DD}" type="pres">
      <dgm:prSet presAssocID="{930005A8-8AED-472A-9924-3C9B6AA6774E}" presName="spaceRect" presStyleCnt="0"/>
      <dgm:spPr/>
    </dgm:pt>
    <dgm:pt modelId="{A9CBC872-DC91-4E3A-B0E2-4B169E1825A6}" type="pres">
      <dgm:prSet presAssocID="{930005A8-8AED-472A-9924-3C9B6AA6774E}" presName="textRect" presStyleLbl="revTx" presStyleIdx="1" presStyleCnt="4">
        <dgm:presLayoutVars>
          <dgm:chMax val="1"/>
          <dgm:chPref val="1"/>
        </dgm:presLayoutVars>
      </dgm:prSet>
      <dgm:spPr/>
    </dgm:pt>
    <dgm:pt modelId="{4EF2F4DF-9187-4E44-AEFD-A605C37F4A6A}" type="pres">
      <dgm:prSet presAssocID="{122403CD-FFFC-4741-81C7-8B3CF4934A87}" presName="sibTrans" presStyleCnt="0"/>
      <dgm:spPr/>
    </dgm:pt>
    <dgm:pt modelId="{3A0743E0-2428-4A9F-A6F7-C70963910301}" type="pres">
      <dgm:prSet presAssocID="{B2899ECA-54AA-441B-943C-909612D47CD4}" presName="compNode" presStyleCnt="0"/>
      <dgm:spPr/>
    </dgm:pt>
    <dgm:pt modelId="{B9F0EDED-CCE3-4D4F-B820-1618E08A1FCA}" type="pres">
      <dgm:prSet presAssocID="{B2899ECA-54AA-441B-943C-909612D47CD4}" presName="iconBgRect" presStyleLbl="bgShp" presStyleIdx="2" presStyleCnt="4"/>
      <dgm:spPr>
        <a:prstGeom prst="round2DiagRect">
          <a:avLst>
            <a:gd name="adj1" fmla="val 29727"/>
            <a:gd name="adj2" fmla="val 0"/>
          </a:avLst>
        </a:prstGeom>
      </dgm:spPr>
    </dgm:pt>
    <dgm:pt modelId="{BA7AEA25-6DFD-4814-95EF-A128F329DE3C}" type="pres">
      <dgm:prSet presAssocID="{B2899ECA-54AA-441B-943C-909612D47C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4A5E6175-BA54-418D-BE48-CE246A4ACFB3}" type="pres">
      <dgm:prSet presAssocID="{B2899ECA-54AA-441B-943C-909612D47CD4}" presName="spaceRect" presStyleCnt="0"/>
      <dgm:spPr/>
    </dgm:pt>
    <dgm:pt modelId="{5C8B6139-1F6A-460C-87C5-70C3CD9028B0}" type="pres">
      <dgm:prSet presAssocID="{B2899ECA-54AA-441B-943C-909612D47CD4}" presName="textRect" presStyleLbl="revTx" presStyleIdx="2" presStyleCnt="4">
        <dgm:presLayoutVars>
          <dgm:chMax val="1"/>
          <dgm:chPref val="1"/>
        </dgm:presLayoutVars>
      </dgm:prSet>
      <dgm:spPr/>
    </dgm:pt>
    <dgm:pt modelId="{7CFD8C23-5BD1-471E-8236-56869F408D7B}" type="pres">
      <dgm:prSet presAssocID="{D61EA8AA-8C79-4B66-BAB8-E52F25A1AC2D}" presName="sibTrans" presStyleCnt="0"/>
      <dgm:spPr/>
    </dgm:pt>
    <dgm:pt modelId="{5F83E49E-63E3-4C5C-8108-5A18BEAEC7F5}" type="pres">
      <dgm:prSet presAssocID="{960B11F9-BCC6-4901-912B-6574C7CF380A}" presName="compNode" presStyleCnt="0"/>
      <dgm:spPr/>
    </dgm:pt>
    <dgm:pt modelId="{19B27FB4-13EB-4C7F-9817-B7804FA54B4E}" type="pres">
      <dgm:prSet presAssocID="{960B11F9-BCC6-4901-912B-6574C7CF380A}" presName="iconBgRect" presStyleLbl="bgShp" presStyleIdx="3" presStyleCnt="4"/>
      <dgm:spPr>
        <a:prstGeom prst="round2DiagRect">
          <a:avLst>
            <a:gd name="adj1" fmla="val 29727"/>
            <a:gd name="adj2" fmla="val 0"/>
          </a:avLst>
        </a:prstGeom>
      </dgm:spPr>
    </dgm:pt>
    <dgm:pt modelId="{D0BBBF9D-FCEC-42A8-A423-ED4BF8B2BD19}" type="pres">
      <dgm:prSet presAssocID="{960B11F9-BCC6-4901-912B-6574C7CF380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are With Person"/>
        </a:ext>
      </dgm:extLst>
    </dgm:pt>
    <dgm:pt modelId="{55B3FEA9-DCF2-45D4-BE39-5168D9FE24EF}" type="pres">
      <dgm:prSet presAssocID="{960B11F9-BCC6-4901-912B-6574C7CF380A}" presName="spaceRect" presStyleCnt="0"/>
      <dgm:spPr/>
    </dgm:pt>
    <dgm:pt modelId="{6A2834AC-ED12-4E2C-A147-3E7C9FA83F3E}" type="pres">
      <dgm:prSet presAssocID="{960B11F9-BCC6-4901-912B-6574C7CF380A}" presName="textRect" presStyleLbl="revTx" presStyleIdx="3" presStyleCnt="4">
        <dgm:presLayoutVars>
          <dgm:chMax val="1"/>
          <dgm:chPref val="1"/>
        </dgm:presLayoutVars>
      </dgm:prSet>
      <dgm:spPr/>
    </dgm:pt>
  </dgm:ptLst>
  <dgm:cxnLst>
    <dgm:cxn modelId="{9847480E-B240-41C0-B8FE-0AE13EDBC62C}" type="presOf" srcId="{427F5AEB-9677-434F-B5C2-7F90062321CC}" destId="{3D8CBB39-D565-40A3-9239-B82FD6799496}" srcOrd="0" destOrd="0" presId="urn:microsoft.com/office/officeart/2018/5/layout/IconLeafLabelList"/>
    <dgm:cxn modelId="{39DBD327-7BCF-4427-AE7E-B83EC438A8CA}" type="presOf" srcId="{1C506087-53D7-4108-9DF3-993A8F88F01F}" destId="{831EFF39-6383-4DF8-9392-89328A3D7469}" srcOrd="0" destOrd="0" presId="urn:microsoft.com/office/officeart/2018/5/layout/IconLeafLabelList"/>
    <dgm:cxn modelId="{56E2E031-9426-4E25-88AE-9B4E5F85ACD1}" type="presOf" srcId="{930005A8-8AED-472A-9924-3C9B6AA6774E}" destId="{A9CBC872-DC91-4E3A-B0E2-4B169E1825A6}" srcOrd="0" destOrd="0" presId="urn:microsoft.com/office/officeart/2018/5/layout/IconLeafLabelList"/>
    <dgm:cxn modelId="{81C1FC59-2BAD-4DC6-9A85-2C70B10F1ECC}" type="presOf" srcId="{B2899ECA-54AA-441B-943C-909612D47CD4}" destId="{5C8B6139-1F6A-460C-87C5-70C3CD9028B0}" srcOrd="0" destOrd="0" presId="urn:microsoft.com/office/officeart/2018/5/layout/IconLeafLabelList"/>
    <dgm:cxn modelId="{F2753F81-A10E-4896-BE09-AC327A811F8C}" srcId="{1C506087-53D7-4108-9DF3-993A8F88F01F}" destId="{B2899ECA-54AA-441B-943C-909612D47CD4}" srcOrd="2" destOrd="0" parTransId="{21BB96DB-005A-4727-9B33-75435838AE64}" sibTransId="{D61EA8AA-8C79-4B66-BAB8-E52F25A1AC2D}"/>
    <dgm:cxn modelId="{BA6EDDD0-E1F7-4540-87F1-321F96E845C3}" srcId="{1C506087-53D7-4108-9DF3-993A8F88F01F}" destId="{930005A8-8AED-472A-9924-3C9B6AA6774E}" srcOrd="1" destOrd="0" parTransId="{283CA474-4EC1-4459-8FEF-7DD9977B3DC5}" sibTransId="{122403CD-FFFC-4741-81C7-8B3CF4934A87}"/>
    <dgm:cxn modelId="{C50BEFD0-6074-4783-9EBA-0DB8E0BED742}" srcId="{1C506087-53D7-4108-9DF3-993A8F88F01F}" destId="{960B11F9-BCC6-4901-912B-6574C7CF380A}" srcOrd="3" destOrd="0" parTransId="{C7715D05-4ABD-4419-816A-602BA9BFD2CA}" sibTransId="{6B3C1A95-F0AA-4457-8DE8-31EA48460060}"/>
    <dgm:cxn modelId="{DC0296EC-8A0D-402B-9C15-6FC786C6379B}" srcId="{1C506087-53D7-4108-9DF3-993A8F88F01F}" destId="{427F5AEB-9677-434F-B5C2-7F90062321CC}" srcOrd="0" destOrd="0" parTransId="{FD8BC5A5-9A60-43FE-A21A-6A9E096764DA}" sibTransId="{55D6E755-DAFC-425D-9CA7-3A9267E754FE}"/>
    <dgm:cxn modelId="{006664F6-871F-462A-9221-07AEF12AADC1}" type="presOf" srcId="{960B11F9-BCC6-4901-912B-6574C7CF380A}" destId="{6A2834AC-ED12-4E2C-A147-3E7C9FA83F3E}" srcOrd="0" destOrd="0" presId="urn:microsoft.com/office/officeart/2018/5/layout/IconLeafLabelList"/>
    <dgm:cxn modelId="{1F535C91-0BA3-4681-9BA4-26A6637D7487}" type="presParOf" srcId="{831EFF39-6383-4DF8-9392-89328A3D7469}" destId="{00C17A11-5ABC-4B81-95B8-1EE1202F6F29}" srcOrd="0" destOrd="0" presId="urn:microsoft.com/office/officeart/2018/5/layout/IconLeafLabelList"/>
    <dgm:cxn modelId="{B7ECD60F-FDB6-4621-9286-83871E85C1EA}" type="presParOf" srcId="{00C17A11-5ABC-4B81-95B8-1EE1202F6F29}" destId="{AC5F0980-0FBA-4346-983D-A4E4B4928620}" srcOrd="0" destOrd="0" presId="urn:microsoft.com/office/officeart/2018/5/layout/IconLeafLabelList"/>
    <dgm:cxn modelId="{6DE2AAEA-4E30-4896-B3A6-213B591E672E}" type="presParOf" srcId="{00C17A11-5ABC-4B81-95B8-1EE1202F6F29}" destId="{0097646B-7AFA-45CD-BAD2-E95A76D9AFBD}" srcOrd="1" destOrd="0" presId="urn:microsoft.com/office/officeart/2018/5/layout/IconLeafLabelList"/>
    <dgm:cxn modelId="{221CDF44-F988-41A7-9029-1993174D5156}" type="presParOf" srcId="{00C17A11-5ABC-4B81-95B8-1EE1202F6F29}" destId="{41690492-75B7-417E-B25D-A26AD4AB8E04}" srcOrd="2" destOrd="0" presId="urn:microsoft.com/office/officeart/2018/5/layout/IconLeafLabelList"/>
    <dgm:cxn modelId="{039ADF8C-58C6-454A-BEFC-CAF861495102}" type="presParOf" srcId="{00C17A11-5ABC-4B81-95B8-1EE1202F6F29}" destId="{3D8CBB39-D565-40A3-9239-B82FD6799496}" srcOrd="3" destOrd="0" presId="urn:microsoft.com/office/officeart/2018/5/layout/IconLeafLabelList"/>
    <dgm:cxn modelId="{42B814E8-91D3-4854-BF0B-6D9851631CCB}" type="presParOf" srcId="{831EFF39-6383-4DF8-9392-89328A3D7469}" destId="{25887796-2EE0-46C9-98C3-F1C3E0DD0ADA}" srcOrd="1" destOrd="0" presId="urn:microsoft.com/office/officeart/2018/5/layout/IconLeafLabelList"/>
    <dgm:cxn modelId="{265BF18B-6F00-435C-93DE-4E8E5273A641}" type="presParOf" srcId="{831EFF39-6383-4DF8-9392-89328A3D7469}" destId="{9EC61C10-C1B2-43C7-A738-9C1939DBE86E}" srcOrd="2" destOrd="0" presId="urn:microsoft.com/office/officeart/2018/5/layout/IconLeafLabelList"/>
    <dgm:cxn modelId="{7B01A146-0ED6-46D9-A45A-BB5C81541F44}" type="presParOf" srcId="{9EC61C10-C1B2-43C7-A738-9C1939DBE86E}" destId="{377F4FC2-A90A-4BBC-89FE-F8C30AFE4B49}" srcOrd="0" destOrd="0" presId="urn:microsoft.com/office/officeart/2018/5/layout/IconLeafLabelList"/>
    <dgm:cxn modelId="{1C90B57E-9D70-4B4A-B016-7891F0DC0C27}" type="presParOf" srcId="{9EC61C10-C1B2-43C7-A738-9C1939DBE86E}" destId="{5D77ED4F-2BB7-425D-9E21-78D7AD155738}" srcOrd="1" destOrd="0" presId="urn:microsoft.com/office/officeart/2018/5/layout/IconLeafLabelList"/>
    <dgm:cxn modelId="{E20D9A90-DD40-454F-91C4-F3E8165D6870}" type="presParOf" srcId="{9EC61C10-C1B2-43C7-A738-9C1939DBE86E}" destId="{6F5E643E-EB3B-476C-8F88-595CC1A482DD}" srcOrd="2" destOrd="0" presId="urn:microsoft.com/office/officeart/2018/5/layout/IconLeafLabelList"/>
    <dgm:cxn modelId="{74A64B51-6AA3-4F70-A24C-A487A7101FA6}" type="presParOf" srcId="{9EC61C10-C1B2-43C7-A738-9C1939DBE86E}" destId="{A9CBC872-DC91-4E3A-B0E2-4B169E1825A6}" srcOrd="3" destOrd="0" presId="urn:microsoft.com/office/officeart/2018/5/layout/IconLeafLabelList"/>
    <dgm:cxn modelId="{82250CE5-33AA-4AC5-A7D0-8D952924E71C}" type="presParOf" srcId="{831EFF39-6383-4DF8-9392-89328A3D7469}" destId="{4EF2F4DF-9187-4E44-AEFD-A605C37F4A6A}" srcOrd="3" destOrd="0" presId="urn:microsoft.com/office/officeart/2018/5/layout/IconLeafLabelList"/>
    <dgm:cxn modelId="{072C1517-1592-4236-8233-1E9D12B89BFB}" type="presParOf" srcId="{831EFF39-6383-4DF8-9392-89328A3D7469}" destId="{3A0743E0-2428-4A9F-A6F7-C70963910301}" srcOrd="4" destOrd="0" presId="urn:microsoft.com/office/officeart/2018/5/layout/IconLeafLabelList"/>
    <dgm:cxn modelId="{0468D5EF-056C-48FE-A8D7-472E50370D74}" type="presParOf" srcId="{3A0743E0-2428-4A9F-A6F7-C70963910301}" destId="{B9F0EDED-CCE3-4D4F-B820-1618E08A1FCA}" srcOrd="0" destOrd="0" presId="urn:microsoft.com/office/officeart/2018/5/layout/IconLeafLabelList"/>
    <dgm:cxn modelId="{41316EDC-4346-433F-ADBF-D5D76404524F}" type="presParOf" srcId="{3A0743E0-2428-4A9F-A6F7-C70963910301}" destId="{BA7AEA25-6DFD-4814-95EF-A128F329DE3C}" srcOrd="1" destOrd="0" presId="urn:microsoft.com/office/officeart/2018/5/layout/IconLeafLabelList"/>
    <dgm:cxn modelId="{75429AAE-74DA-42CC-92EA-BCD1FAF4EC4D}" type="presParOf" srcId="{3A0743E0-2428-4A9F-A6F7-C70963910301}" destId="{4A5E6175-BA54-418D-BE48-CE246A4ACFB3}" srcOrd="2" destOrd="0" presId="urn:microsoft.com/office/officeart/2018/5/layout/IconLeafLabelList"/>
    <dgm:cxn modelId="{7807CF0A-5A5A-4C1C-8E1E-C55A89C94387}" type="presParOf" srcId="{3A0743E0-2428-4A9F-A6F7-C70963910301}" destId="{5C8B6139-1F6A-460C-87C5-70C3CD9028B0}" srcOrd="3" destOrd="0" presId="urn:microsoft.com/office/officeart/2018/5/layout/IconLeafLabelList"/>
    <dgm:cxn modelId="{7236CBE0-8C5C-47D6-A060-1DEB1A84E00E}" type="presParOf" srcId="{831EFF39-6383-4DF8-9392-89328A3D7469}" destId="{7CFD8C23-5BD1-471E-8236-56869F408D7B}" srcOrd="5" destOrd="0" presId="urn:microsoft.com/office/officeart/2018/5/layout/IconLeafLabelList"/>
    <dgm:cxn modelId="{11FFD8F1-E2BA-4761-997B-044A5703B44A}" type="presParOf" srcId="{831EFF39-6383-4DF8-9392-89328A3D7469}" destId="{5F83E49E-63E3-4C5C-8108-5A18BEAEC7F5}" srcOrd="6" destOrd="0" presId="urn:microsoft.com/office/officeart/2018/5/layout/IconLeafLabelList"/>
    <dgm:cxn modelId="{BB5CFA67-1CD8-4EA5-92D5-373F1ABBC273}" type="presParOf" srcId="{5F83E49E-63E3-4C5C-8108-5A18BEAEC7F5}" destId="{19B27FB4-13EB-4C7F-9817-B7804FA54B4E}" srcOrd="0" destOrd="0" presId="urn:microsoft.com/office/officeart/2018/5/layout/IconLeafLabelList"/>
    <dgm:cxn modelId="{B9007162-108B-4F87-9483-1F4CB65A89D0}" type="presParOf" srcId="{5F83E49E-63E3-4C5C-8108-5A18BEAEC7F5}" destId="{D0BBBF9D-FCEC-42A8-A423-ED4BF8B2BD19}" srcOrd="1" destOrd="0" presId="urn:microsoft.com/office/officeart/2018/5/layout/IconLeafLabelList"/>
    <dgm:cxn modelId="{18AA83D5-948C-4465-884C-BE5911F19710}" type="presParOf" srcId="{5F83E49E-63E3-4C5C-8108-5A18BEAEC7F5}" destId="{55B3FEA9-DCF2-45D4-BE39-5168D9FE24EF}" srcOrd="2" destOrd="0" presId="urn:microsoft.com/office/officeart/2018/5/layout/IconLeafLabelList"/>
    <dgm:cxn modelId="{1BA84014-3FCC-46C4-8680-36140B3B8F76}" type="presParOf" srcId="{5F83E49E-63E3-4C5C-8108-5A18BEAEC7F5}" destId="{6A2834AC-ED12-4E2C-A147-3E7C9FA83F3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3C13225-F300-4E47-AA84-BF1472E49FA0}"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7952D735-B2C9-4C4E-97C1-EB51F13B3AB5}">
      <dgm:prSet custT="1"/>
      <dgm:spPr/>
      <dgm:t>
        <a:bodyPr/>
        <a:lstStyle/>
        <a:p>
          <a:pPr>
            <a:lnSpc>
              <a:spcPct val="100000"/>
            </a:lnSpc>
            <a:defRPr b="1"/>
          </a:pPr>
          <a:r>
            <a:rPr lang="en-US" sz="1800" b="1" dirty="0"/>
            <a:t>Strategy Plane </a:t>
          </a:r>
          <a:endParaRPr lang="en-US" sz="1800" dirty="0"/>
        </a:p>
      </dgm:t>
    </dgm:pt>
    <dgm:pt modelId="{6A6BFF98-FB08-46FB-BB72-F29A429BA5DC}" type="parTrans" cxnId="{BEC1D96A-0F96-479D-B9A4-959931AA974D}">
      <dgm:prSet/>
      <dgm:spPr/>
      <dgm:t>
        <a:bodyPr/>
        <a:lstStyle/>
        <a:p>
          <a:endParaRPr lang="en-US"/>
        </a:p>
      </dgm:t>
    </dgm:pt>
    <dgm:pt modelId="{F0E4E021-2CEC-4C7E-B766-262BE9E43999}" type="sibTrans" cxnId="{BEC1D96A-0F96-479D-B9A4-959931AA974D}">
      <dgm:prSet/>
      <dgm:spPr/>
      <dgm:t>
        <a:bodyPr/>
        <a:lstStyle/>
        <a:p>
          <a:endParaRPr lang="en-US"/>
        </a:p>
      </dgm:t>
    </dgm:pt>
    <dgm:pt modelId="{A4F30AD2-0F98-4E0C-A5DB-BFC132D3704C}">
      <dgm:prSet custT="1"/>
      <dgm:spPr/>
      <dgm:t>
        <a:bodyPr/>
        <a:lstStyle/>
        <a:p>
          <a:pPr>
            <a:lnSpc>
              <a:spcPct val="100000"/>
            </a:lnSpc>
          </a:pPr>
          <a:r>
            <a:rPr lang="en-US" sz="1800" dirty="0"/>
            <a:t>Explored our Target audience, Incorporated User needs &amp; Product Objectives</a:t>
          </a:r>
        </a:p>
      </dgm:t>
    </dgm:pt>
    <dgm:pt modelId="{BE37D252-CA33-40AA-8050-26757763691F}" type="parTrans" cxnId="{A8FB10C9-64D8-4079-B4DA-4D869612A2DD}">
      <dgm:prSet/>
      <dgm:spPr/>
      <dgm:t>
        <a:bodyPr/>
        <a:lstStyle/>
        <a:p>
          <a:endParaRPr lang="en-US"/>
        </a:p>
      </dgm:t>
    </dgm:pt>
    <dgm:pt modelId="{0078CB7D-940E-4CFA-A222-FE5646DBC253}" type="sibTrans" cxnId="{A8FB10C9-64D8-4079-B4DA-4D869612A2DD}">
      <dgm:prSet/>
      <dgm:spPr/>
      <dgm:t>
        <a:bodyPr/>
        <a:lstStyle/>
        <a:p>
          <a:endParaRPr lang="en-US"/>
        </a:p>
      </dgm:t>
    </dgm:pt>
    <dgm:pt modelId="{8DC69BC7-FAD3-478F-ADCA-11356901189E}">
      <dgm:prSet custT="1"/>
      <dgm:spPr/>
      <dgm:t>
        <a:bodyPr/>
        <a:lstStyle/>
        <a:p>
          <a:pPr>
            <a:lnSpc>
              <a:spcPct val="100000"/>
            </a:lnSpc>
            <a:defRPr b="1"/>
          </a:pPr>
          <a:r>
            <a:rPr lang="en-US" sz="1800" b="1"/>
            <a:t>Scope Plane </a:t>
          </a:r>
          <a:endParaRPr lang="en-US" sz="1800"/>
        </a:p>
      </dgm:t>
    </dgm:pt>
    <dgm:pt modelId="{3C99782D-52B6-4404-88DA-DEA698B55A2C}" type="parTrans" cxnId="{B4220863-F799-4DD2-A7C6-734B8AD985A6}">
      <dgm:prSet/>
      <dgm:spPr/>
      <dgm:t>
        <a:bodyPr/>
        <a:lstStyle/>
        <a:p>
          <a:endParaRPr lang="en-US"/>
        </a:p>
      </dgm:t>
    </dgm:pt>
    <dgm:pt modelId="{ABB47C50-D077-43F1-80D4-6EC063D3EE06}" type="sibTrans" cxnId="{B4220863-F799-4DD2-A7C6-734B8AD985A6}">
      <dgm:prSet/>
      <dgm:spPr/>
      <dgm:t>
        <a:bodyPr/>
        <a:lstStyle/>
        <a:p>
          <a:endParaRPr lang="en-US"/>
        </a:p>
      </dgm:t>
    </dgm:pt>
    <dgm:pt modelId="{9A1FC6EC-03DF-4429-B9CA-0495B198310A}">
      <dgm:prSet custT="1"/>
      <dgm:spPr/>
      <dgm:t>
        <a:bodyPr/>
        <a:lstStyle/>
        <a:p>
          <a:pPr>
            <a:lnSpc>
              <a:spcPct val="100000"/>
            </a:lnSpc>
          </a:pPr>
          <a:r>
            <a:rPr lang="en-US" sz="1800" b="0" i="0" dirty="0"/>
            <a:t>We explored what features and functions are within the scope as well as what content elements may be required to meet users needs.</a:t>
          </a:r>
          <a:endParaRPr lang="en-US" sz="1800" dirty="0"/>
        </a:p>
      </dgm:t>
    </dgm:pt>
    <dgm:pt modelId="{565FFADC-3646-47F1-95B7-2DE9C8231C20}" type="parTrans" cxnId="{2A3E59D0-6AC0-4099-9BA1-A8D9797A693F}">
      <dgm:prSet/>
      <dgm:spPr/>
      <dgm:t>
        <a:bodyPr/>
        <a:lstStyle/>
        <a:p>
          <a:endParaRPr lang="en-US"/>
        </a:p>
      </dgm:t>
    </dgm:pt>
    <dgm:pt modelId="{A35C409A-A1D5-4ADC-94A2-654478DD653F}" type="sibTrans" cxnId="{2A3E59D0-6AC0-4099-9BA1-A8D9797A693F}">
      <dgm:prSet/>
      <dgm:spPr/>
      <dgm:t>
        <a:bodyPr/>
        <a:lstStyle/>
        <a:p>
          <a:endParaRPr lang="en-US"/>
        </a:p>
      </dgm:t>
    </dgm:pt>
    <dgm:pt modelId="{04773B47-60B8-43BB-9C0D-1FF34B8911A8}" type="pres">
      <dgm:prSet presAssocID="{D3C13225-F300-4E47-AA84-BF1472E49FA0}" presName="root" presStyleCnt="0">
        <dgm:presLayoutVars>
          <dgm:dir/>
          <dgm:resizeHandles val="exact"/>
        </dgm:presLayoutVars>
      </dgm:prSet>
      <dgm:spPr/>
    </dgm:pt>
    <dgm:pt modelId="{640EA85F-6A98-4421-A0A1-04583520AA21}" type="pres">
      <dgm:prSet presAssocID="{7952D735-B2C9-4C4E-97C1-EB51F13B3AB5}" presName="compNode" presStyleCnt="0"/>
      <dgm:spPr/>
    </dgm:pt>
    <dgm:pt modelId="{E37007B3-F0C1-4FB9-85C0-A413D195A3FA}" type="pres">
      <dgm:prSet presAssocID="{7952D735-B2C9-4C4E-97C1-EB51F13B3AB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B5DF0DD-AA8A-4EB0-9CE8-405D3AF33387}" type="pres">
      <dgm:prSet presAssocID="{7952D735-B2C9-4C4E-97C1-EB51F13B3AB5}" presName="iconSpace" presStyleCnt="0"/>
      <dgm:spPr/>
    </dgm:pt>
    <dgm:pt modelId="{A890D817-FDD7-4D61-AC4D-5CD9B5971530}" type="pres">
      <dgm:prSet presAssocID="{7952D735-B2C9-4C4E-97C1-EB51F13B3AB5}" presName="parTx" presStyleLbl="revTx" presStyleIdx="0" presStyleCnt="4">
        <dgm:presLayoutVars>
          <dgm:chMax val="0"/>
          <dgm:chPref val="0"/>
        </dgm:presLayoutVars>
      </dgm:prSet>
      <dgm:spPr/>
    </dgm:pt>
    <dgm:pt modelId="{44864C6E-2E69-43F2-B3EB-4EBDE4B3DD7A}" type="pres">
      <dgm:prSet presAssocID="{7952D735-B2C9-4C4E-97C1-EB51F13B3AB5}" presName="txSpace" presStyleCnt="0"/>
      <dgm:spPr/>
    </dgm:pt>
    <dgm:pt modelId="{975BFD7A-4A72-4D84-B447-6F2A07CDD28F}" type="pres">
      <dgm:prSet presAssocID="{7952D735-B2C9-4C4E-97C1-EB51F13B3AB5}" presName="desTx" presStyleLbl="revTx" presStyleIdx="1" presStyleCnt="4">
        <dgm:presLayoutVars/>
      </dgm:prSet>
      <dgm:spPr/>
    </dgm:pt>
    <dgm:pt modelId="{EFDBA353-834D-442B-BAE8-6CDD40749491}" type="pres">
      <dgm:prSet presAssocID="{F0E4E021-2CEC-4C7E-B766-262BE9E43999}" presName="sibTrans" presStyleCnt="0"/>
      <dgm:spPr/>
    </dgm:pt>
    <dgm:pt modelId="{D503F238-F4CB-49E5-81C1-578E0E833259}" type="pres">
      <dgm:prSet presAssocID="{8DC69BC7-FAD3-478F-ADCA-11356901189E}" presName="compNode" presStyleCnt="0"/>
      <dgm:spPr/>
    </dgm:pt>
    <dgm:pt modelId="{5E62738F-EC3D-4792-8D05-9196273177AE}" type="pres">
      <dgm:prSet presAssocID="{8DC69BC7-FAD3-478F-ADCA-11356901189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7E812844-2195-4340-A33D-C8236B74D286}" type="pres">
      <dgm:prSet presAssocID="{8DC69BC7-FAD3-478F-ADCA-11356901189E}" presName="iconSpace" presStyleCnt="0"/>
      <dgm:spPr/>
    </dgm:pt>
    <dgm:pt modelId="{50B46773-7FC1-411D-A919-D5F725A95149}" type="pres">
      <dgm:prSet presAssocID="{8DC69BC7-FAD3-478F-ADCA-11356901189E}" presName="parTx" presStyleLbl="revTx" presStyleIdx="2" presStyleCnt="4">
        <dgm:presLayoutVars>
          <dgm:chMax val="0"/>
          <dgm:chPref val="0"/>
        </dgm:presLayoutVars>
      </dgm:prSet>
      <dgm:spPr/>
    </dgm:pt>
    <dgm:pt modelId="{8132A48D-FB5E-46C6-BD20-8FC310E7EDE4}" type="pres">
      <dgm:prSet presAssocID="{8DC69BC7-FAD3-478F-ADCA-11356901189E}" presName="txSpace" presStyleCnt="0"/>
      <dgm:spPr/>
    </dgm:pt>
    <dgm:pt modelId="{1F4C6C9C-0BF0-4555-8039-600EEB215182}" type="pres">
      <dgm:prSet presAssocID="{8DC69BC7-FAD3-478F-ADCA-11356901189E}" presName="desTx" presStyleLbl="revTx" presStyleIdx="3" presStyleCnt="4">
        <dgm:presLayoutVars/>
      </dgm:prSet>
      <dgm:spPr/>
    </dgm:pt>
  </dgm:ptLst>
  <dgm:cxnLst>
    <dgm:cxn modelId="{E6F69120-DA50-4345-A232-006CDBF4CECD}" type="presOf" srcId="{9A1FC6EC-03DF-4429-B9CA-0495B198310A}" destId="{1F4C6C9C-0BF0-4555-8039-600EEB215182}" srcOrd="0" destOrd="0" presId="urn:microsoft.com/office/officeart/2018/5/layout/CenteredIconLabelDescriptionList"/>
    <dgm:cxn modelId="{8B0AE422-566C-E04A-907E-55941830C9D3}" type="presOf" srcId="{A4F30AD2-0F98-4E0C-A5DB-BFC132D3704C}" destId="{975BFD7A-4A72-4D84-B447-6F2A07CDD28F}" srcOrd="0" destOrd="0" presId="urn:microsoft.com/office/officeart/2018/5/layout/CenteredIconLabelDescriptionList"/>
    <dgm:cxn modelId="{F516AA42-97DC-3347-BD39-1884A97A8DD3}" type="presOf" srcId="{8DC69BC7-FAD3-478F-ADCA-11356901189E}" destId="{50B46773-7FC1-411D-A919-D5F725A95149}" srcOrd="0" destOrd="0" presId="urn:microsoft.com/office/officeart/2018/5/layout/CenteredIconLabelDescriptionList"/>
    <dgm:cxn modelId="{B4220863-F799-4DD2-A7C6-734B8AD985A6}" srcId="{D3C13225-F300-4E47-AA84-BF1472E49FA0}" destId="{8DC69BC7-FAD3-478F-ADCA-11356901189E}" srcOrd="1" destOrd="0" parTransId="{3C99782D-52B6-4404-88DA-DEA698B55A2C}" sibTransId="{ABB47C50-D077-43F1-80D4-6EC063D3EE06}"/>
    <dgm:cxn modelId="{BEC1D96A-0F96-479D-B9A4-959931AA974D}" srcId="{D3C13225-F300-4E47-AA84-BF1472E49FA0}" destId="{7952D735-B2C9-4C4E-97C1-EB51F13B3AB5}" srcOrd="0" destOrd="0" parTransId="{6A6BFF98-FB08-46FB-BB72-F29A429BA5DC}" sibTransId="{F0E4E021-2CEC-4C7E-B766-262BE9E43999}"/>
    <dgm:cxn modelId="{22884E7A-6DBC-AD42-B0E4-A16E73A71E8E}" type="presOf" srcId="{7952D735-B2C9-4C4E-97C1-EB51F13B3AB5}" destId="{A890D817-FDD7-4D61-AC4D-5CD9B5971530}" srcOrd="0" destOrd="0" presId="urn:microsoft.com/office/officeart/2018/5/layout/CenteredIconLabelDescriptionList"/>
    <dgm:cxn modelId="{A8FB10C9-64D8-4079-B4DA-4D869612A2DD}" srcId="{7952D735-B2C9-4C4E-97C1-EB51F13B3AB5}" destId="{A4F30AD2-0F98-4E0C-A5DB-BFC132D3704C}" srcOrd="0" destOrd="0" parTransId="{BE37D252-CA33-40AA-8050-26757763691F}" sibTransId="{0078CB7D-940E-4CFA-A222-FE5646DBC253}"/>
    <dgm:cxn modelId="{65FD34CD-D80D-CF4A-8FA3-1AEC33731A8B}" type="presOf" srcId="{D3C13225-F300-4E47-AA84-BF1472E49FA0}" destId="{04773B47-60B8-43BB-9C0D-1FF34B8911A8}" srcOrd="0" destOrd="0" presId="urn:microsoft.com/office/officeart/2018/5/layout/CenteredIconLabelDescriptionList"/>
    <dgm:cxn modelId="{2A3E59D0-6AC0-4099-9BA1-A8D9797A693F}" srcId="{8DC69BC7-FAD3-478F-ADCA-11356901189E}" destId="{9A1FC6EC-03DF-4429-B9CA-0495B198310A}" srcOrd="0" destOrd="0" parTransId="{565FFADC-3646-47F1-95B7-2DE9C8231C20}" sibTransId="{A35C409A-A1D5-4ADC-94A2-654478DD653F}"/>
    <dgm:cxn modelId="{11B637DF-33FB-514B-87AF-B2533BF7D3C3}" type="presParOf" srcId="{04773B47-60B8-43BB-9C0D-1FF34B8911A8}" destId="{640EA85F-6A98-4421-A0A1-04583520AA21}" srcOrd="0" destOrd="0" presId="urn:microsoft.com/office/officeart/2018/5/layout/CenteredIconLabelDescriptionList"/>
    <dgm:cxn modelId="{90E1C0B1-DCD8-8441-BCA5-BC4EF4E2F709}" type="presParOf" srcId="{640EA85F-6A98-4421-A0A1-04583520AA21}" destId="{E37007B3-F0C1-4FB9-85C0-A413D195A3FA}" srcOrd="0" destOrd="0" presId="urn:microsoft.com/office/officeart/2018/5/layout/CenteredIconLabelDescriptionList"/>
    <dgm:cxn modelId="{CA8AD988-4F5A-D643-BA9B-47021F296434}" type="presParOf" srcId="{640EA85F-6A98-4421-A0A1-04583520AA21}" destId="{CB5DF0DD-AA8A-4EB0-9CE8-405D3AF33387}" srcOrd="1" destOrd="0" presId="urn:microsoft.com/office/officeart/2018/5/layout/CenteredIconLabelDescriptionList"/>
    <dgm:cxn modelId="{866450C8-5C13-E946-9EC0-D5FE67820B0A}" type="presParOf" srcId="{640EA85F-6A98-4421-A0A1-04583520AA21}" destId="{A890D817-FDD7-4D61-AC4D-5CD9B5971530}" srcOrd="2" destOrd="0" presId="urn:microsoft.com/office/officeart/2018/5/layout/CenteredIconLabelDescriptionList"/>
    <dgm:cxn modelId="{A7CB1949-D288-4F42-90F8-EB1E3B58A278}" type="presParOf" srcId="{640EA85F-6A98-4421-A0A1-04583520AA21}" destId="{44864C6E-2E69-43F2-B3EB-4EBDE4B3DD7A}" srcOrd="3" destOrd="0" presId="urn:microsoft.com/office/officeart/2018/5/layout/CenteredIconLabelDescriptionList"/>
    <dgm:cxn modelId="{1AF8D0DF-07BD-A045-B54D-05AC955AD7CD}" type="presParOf" srcId="{640EA85F-6A98-4421-A0A1-04583520AA21}" destId="{975BFD7A-4A72-4D84-B447-6F2A07CDD28F}" srcOrd="4" destOrd="0" presId="urn:microsoft.com/office/officeart/2018/5/layout/CenteredIconLabelDescriptionList"/>
    <dgm:cxn modelId="{926DB24A-4704-524B-BF06-C1A15E65635A}" type="presParOf" srcId="{04773B47-60B8-43BB-9C0D-1FF34B8911A8}" destId="{EFDBA353-834D-442B-BAE8-6CDD40749491}" srcOrd="1" destOrd="0" presId="urn:microsoft.com/office/officeart/2018/5/layout/CenteredIconLabelDescriptionList"/>
    <dgm:cxn modelId="{10DF29E4-F8B1-5248-BA06-BE9A499FD60B}" type="presParOf" srcId="{04773B47-60B8-43BB-9C0D-1FF34B8911A8}" destId="{D503F238-F4CB-49E5-81C1-578E0E833259}" srcOrd="2" destOrd="0" presId="urn:microsoft.com/office/officeart/2018/5/layout/CenteredIconLabelDescriptionList"/>
    <dgm:cxn modelId="{376521CC-D9D3-4840-80C8-D4673108221D}" type="presParOf" srcId="{D503F238-F4CB-49E5-81C1-578E0E833259}" destId="{5E62738F-EC3D-4792-8D05-9196273177AE}" srcOrd="0" destOrd="0" presId="urn:microsoft.com/office/officeart/2018/5/layout/CenteredIconLabelDescriptionList"/>
    <dgm:cxn modelId="{1DC0D233-BD3A-D14E-8C05-8960F1AAB167}" type="presParOf" srcId="{D503F238-F4CB-49E5-81C1-578E0E833259}" destId="{7E812844-2195-4340-A33D-C8236B74D286}" srcOrd="1" destOrd="0" presId="urn:microsoft.com/office/officeart/2018/5/layout/CenteredIconLabelDescriptionList"/>
    <dgm:cxn modelId="{5B795EF3-4395-D940-BD34-2558F7EA85DF}" type="presParOf" srcId="{D503F238-F4CB-49E5-81C1-578E0E833259}" destId="{50B46773-7FC1-411D-A919-D5F725A95149}" srcOrd="2" destOrd="0" presId="urn:microsoft.com/office/officeart/2018/5/layout/CenteredIconLabelDescriptionList"/>
    <dgm:cxn modelId="{43330531-68B9-7F47-9E70-03DE5A221796}" type="presParOf" srcId="{D503F238-F4CB-49E5-81C1-578E0E833259}" destId="{8132A48D-FB5E-46C6-BD20-8FC310E7EDE4}" srcOrd="3" destOrd="0" presId="urn:microsoft.com/office/officeart/2018/5/layout/CenteredIconLabelDescriptionList"/>
    <dgm:cxn modelId="{D932D1CB-4B6D-8641-9B3B-D0CA206D4CF4}" type="presParOf" srcId="{D503F238-F4CB-49E5-81C1-578E0E833259}" destId="{1F4C6C9C-0BF0-4555-8039-600EEB21518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44F5019-49CA-46E6-BC19-28146BBF71DF}"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8022F7AB-F568-40C4-8248-E7B575987BCA}">
      <dgm:prSet custT="1"/>
      <dgm:spPr/>
      <dgm:t>
        <a:bodyPr/>
        <a:lstStyle/>
        <a:p>
          <a:pPr>
            <a:lnSpc>
              <a:spcPct val="100000"/>
            </a:lnSpc>
            <a:defRPr b="1"/>
          </a:pPr>
          <a:r>
            <a:rPr lang="en-US" sz="1800"/>
            <a:t>Structure Plane </a:t>
          </a:r>
        </a:p>
      </dgm:t>
    </dgm:pt>
    <dgm:pt modelId="{553E6066-02E2-4CE2-9863-616F48D9E0CF}" type="parTrans" cxnId="{FD35F044-1371-43C3-A9D0-4474A5BA2957}">
      <dgm:prSet/>
      <dgm:spPr/>
      <dgm:t>
        <a:bodyPr/>
        <a:lstStyle/>
        <a:p>
          <a:endParaRPr lang="en-US"/>
        </a:p>
      </dgm:t>
    </dgm:pt>
    <dgm:pt modelId="{F7933835-5914-4BC6-8BE0-C46618BFB502}" type="sibTrans" cxnId="{FD35F044-1371-43C3-A9D0-4474A5BA2957}">
      <dgm:prSet/>
      <dgm:spPr/>
      <dgm:t>
        <a:bodyPr/>
        <a:lstStyle/>
        <a:p>
          <a:endParaRPr lang="en-US"/>
        </a:p>
      </dgm:t>
    </dgm:pt>
    <dgm:pt modelId="{EFFD9506-F0C8-4E2F-B07A-AA8C7AEB6D2A}">
      <dgm:prSet custT="1"/>
      <dgm:spPr/>
      <dgm:t>
        <a:bodyPr/>
        <a:lstStyle/>
        <a:p>
          <a:pPr>
            <a:lnSpc>
              <a:spcPct val="100000"/>
            </a:lnSpc>
          </a:pPr>
          <a:r>
            <a:rPr lang="en-US" sz="1800" dirty="0"/>
            <a:t>Defined the abstract structure of the product such as the arrangement of navigational elements &amp; Information Architecture</a:t>
          </a:r>
        </a:p>
      </dgm:t>
    </dgm:pt>
    <dgm:pt modelId="{7B387033-976A-4063-89AC-DC3986089BE5}" type="parTrans" cxnId="{587F1570-60B6-4E83-8EF3-19A12FE3CA04}">
      <dgm:prSet/>
      <dgm:spPr/>
      <dgm:t>
        <a:bodyPr/>
        <a:lstStyle/>
        <a:p>
          <a:endParaRPr lang="en-US"/>
        </a:p>
      </dgm:t>
    </dgm:pt>
    <dgm:pt modelId="{B1811A50-D280-4A92-B865-CA649B6B595F}" type="sibTrans" cxnId="{587F1570-60B6-4E83-8EF3-19A12FE3CA04}">
      <dgm:prSet/>
      <dgm:spPr/>
      <dgm:t>
        <a:bodyPr/>
        <a:lstStyle/>
        <a:p>
          <a:endParaRPr lang="en-US"/>
        </a:p>
      </dgm:t>
    </dgm:pt>
    <dgm:pt modelId="{BE85A448-CF11-4D77-8653-48E1AD1C40A1}">
      <dgm:prSet custT="1"/>
      <dgm:spPr/>
      <dgm:t>
        <a:bodyPr/>
        <a:lstStyle/>
        <a:p>
          <a:pPr>
            <a:lnSpc>
              <a:spcPct val="100000"/>
            </a:lnSpc>
            <a:defRPr b="1"/>
          </a:pPr>
          <a:r>
            <a:rPr lang="en-US" sz="1800"/>
            <a:t>Skeleton Plane </a:t>
          </a:r>
        </a:p>
      </dgm:t>
    </dgm:pt>
    <dgm:pt modelId="{FD7A0E9C-4F33-43F4-B63A-A24A431D78BE}" type="parTrans" cxnId="{00057205-3C79-4FCA-A3E8-56439BCED04D}">
      <dgm:prSet/>
      <dgm:spPr/>
      <dgm:t>
        <a:bodyPr/>
        <a:lstStyle/>
        <a:p>
          <a:endParaRPr lang="en-US"/>
        </a:p>
      </dgm:t>
    </dgm:pt>
    <dgm:pt modelId="{A82FF6BD-E915-42D6-94A0-E321103EECAC}" type="sibTrans" cxnId="{00057205-3C79-4FCA-A3E8-56439BCED04D}">
      <dgm:prSet/>
      <dgm:spPr/>
      <dgm:t>
        <a:bodyPr/>
        <a:lstStyle/>
        <a:p>
          <a:endParaRPr lang="en-US"/>
        </a:p>
      </dgm:t>
    </dgm:pt>
    <dgm:pt modelId="{6E84C0D0-B968-4845-B2D9-1E730A91907D}">
      <dgm:prSet custT="1"/>
      <dgm:spPr/>
      <dgm:t>
        <a:bodyPr/>
        <a:lstStyle/>
        <a:p>
          <a:pPr>
            <a:lnSpc>
              <a:spcPct val="100000"/>
            </a:lnSpc>
          </a:pPr>
          <a:r>
            <a:rPr lang="en-US" sz="1800"/>
            <a:t>Defined the placement of buttons, controls, photos etc. to optimize the arrangement of these elements for maximum efficiency</a:t>
          </a:r>
        </a:p>
      </dgm:t>
    </dgm:pt>
    <dgm:pt modelId="{A84EB5EA-F290-47F9-9BD7-0856B436E8C1}" type="parTrans" cxnId="{DE2F632D-E4FA-46A4-8C6A-0E795A6C5553}">
      <dgm:prSet/>
      <dgm:spPr/>
      <dgm:t>
        <a:bodyPr/>
        <a:lstStyle/>
        <a:p>
          <a:endParaRPr lang="en-US"/>
        </a:p>
      </dgm:t>
    </dgm:pt>
    <dgm:pt modelId="{E42F1480-77C9-4133-A07C-C92A14BF89D8}" type="sibTrans" cxnId="{DE2F632D-E4FA-46A4-8C6A-0E795A6C5553}">
      <dgm:prSet/>
      <dgm:spPr/>
      <dgm:t>
        <a:bodyPr/>
        <a:lstStyle/>
        <a:p>
          <a:endParaRPr lang="en-US"/>
        </a:p>
      </dgm:t>
    </dgm:pt>
    <dgm:pt modelId="{D385D1CC-C147-4DF3-A30A-B3A1BAF62398}" type="pres">
      <dgm:prSet presAssocID="{944F5019-49CA-46E6-BC19-28146BBF71DF}" presName="root" presStyleCnt="0">
        <dgm:presLayoutVars>
          <dgm:dir/>
          <dgm:resizeHandles val="exact"/>
        </dgm:presLayoutVars>
      </dgm:prSet>
      <dgm:spPr/>
    </dgm:pt>
    <dgm:pt modelId="{BBF0E0F8-2204-4795-8001-47944D12558E}" type="pres">
      <dgm:prSet presAssocID="{8022F7AB-F568-40C4-8248-E7B575987BCA}" presName="compNode" presStyleCnt="0"/>
      <dgm:spPr/>
    </dgm:pt>
    <dgm:pt modelId="{76777C76-62E9-4BA5-A4D2-41CDBC524FCE}" type="pres">
      <dgm:prSet presAssocID="{8022F7AB-F568-40C4-8248-E7B575987BC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562A075E-AA23-40C6-9220-34CF6D0FD313}" type="pres">
      <dgm:prSet presAssocID="{8022F7AB-F568-40C4-8248-E7B575987BCA}" presName="iconSpace" presStyleCnt="0"/>
      <dgm:spPr/>
    </dgm:pt>
    <dgm:pt modelId="{273B093C-42E0-408C-86D1-64214EE94CF6}" type="pres">
      <dgm:prSet presAssocID="{8022F7AB-F568-40C4-8248-E7B575987BCA}" presName="parTx" presStyleLbl="revTx" presStyleIdx="0" presStyleCnt="4">
        <dgm:presLayoutVars>
          <dgm:chMax val="0"/>
          <dgm:chPref val="0"/>
        </dgm:presLayoutVars>
      </dgm:prSet>
      <dgm:spPr/>
    </dgm:pt>
    <dgm:pt modelId="{00C632EB-D07A-4FBD-B63F-E52D7F5B9B1A}" type="pres">
      <dgm:prSet presAssocID="{8022F7AB-F568-40C4-8248-E7B575987BCA}" presName="txSpace" presStyleCnt="0"/>
      <dgm:spPr/>
    </dgm:pt>
    <dgm:pt modelId="{A47C0ECE-4556-4C31-A9EE-7C0BA51AE7D9}" type="pres">
      <dgm:prSet presAssocID="{8022F7AB-F568-40C4-8248-E7B575987BCA}" presName="desTx" presStyleLbl="revTx" presStyleIdx="1" presStyleCnt="4">
        <dgm:presLayoutVars/>
      </dgm:prSet>
      <dgm:spPr/>
    </dgm:pt>
    <dgm:pt modelId="{BF9DFE36-002F-457E-BA6E-3A90F127FDB3}" type="pres">
      <dgm:prSet presAssocID="{F7933835-5914-4BC6-8BE0-C46618BFB502}" presName="sibTrans" presStyleCnt="0"/>
      <dgm:spPr/>
    </dgm:pt>
    <dgm:pt modelId="{1E2044D2-C99B-40BC-B521-46BB58A9B1B0}" type="pres">
      <dgm:prSet presAssocID="{BE85A448-CF11-4D77-8653-48E1AD1C40A1}" presName="compNode" presStyleCnt="0"/>
      <dgm:spPr/>
    </dgm:pt>
    <dgm:pt modelId="{CE85AF40-3F76-4394-8BE3-7D741893D2D8}" type="pres">
      <dgm:prSet presAssocID="{BE85A448-CF11-4D77-8653-48E1AD1C40A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B4CC47C6-3CCE-41F4-A806-8AC8977C04A6}" type="pres">
      <dgm:prSet presAssocID="{BE85A448-CF11-4D77-8653-48E1AD1C40A1}" presName="iconSpace" presStyleCnt="0"/>
      <dgm:spPr/>
    </dgm:pt>
    <dgm:pt modelId="{34179B63-3DD1-47D4-80AE-408DA031227D}" type="pres">
      <dgm:prSet presAssocID="{BE85A448-CF11-4D77-8653-48E1AD1C40A1}" presName="parTx" presStyleLbl="revTx" presStyleIdx="2" presStyleCnt="4">
        <dgm:presLayoutVars>
          <dgm:chMax val="0"/>
          <dgm:chPref val="0"/>
        </dgm:presLayoutVars>
      </dgm:prSet>
      <dgm:spPr/>
    </dgm:pt>
    <dgm:pt modelId="{E4CE6F08-3B50-4945-8E11-5FA1A60AA4E9}" type="pres">
      <dgm:prSet presAssocID="{BE85A448-CF11-4D77-8653-48E1AD1C40A1}" presName="txSpace" presStyleCnt="0"/>
      <dgm:spPr/>
    </dgm:pt>
    <dgm:pt modelId="{63397042-6287-4A1A-B8BF-22124DC35837}" type="pres">
      <dgm:prSet presAssocID="{BE85A448-CF11-4D77-8653-48E1AD1C40A1}" presName="desTx" presStyleLbl="revTx" presStyleIdx="3" presStyleCnt="4">
        <dgm:presLayoutVars/>
      </dgm:prSet>
      <dgm:spPr/>
    </dgm:pt>
  </dgm:ptLst>
  <dgm:cxnLst>
    <dgm:cxn modelId="{00057205-3C79-4FCA-A3E8-56439BCED04D}" srcId="{944F5019-49CA-46E6-BC19-28146BBF71DF}" destId="{BE85A448-CF11-4D77-8653-48E1AD1C40A1}" srcOrd="1" destOrd="0" parTransId="{FD7A0E9C-4F33-43F4-B63A-A24A431D78BE}" sibTransId="{A82FF6BD-E915-42D6-94A0-E321103EECAC}"/>
    <dgm:cxn modelId="{DE2F632D-E4FA-46A4-8C6A-0E795A6C5553}" srcId="{BE85A448-CF11-4D77-8653-48E1AD1C40A1}" destId="{6E84C0D0-B968-4845-B2D9-1E730A91907D}" srcOrd="0" destOrd="0" parTransId="{A84EB5EA-F290-47F9-9BD7-0856B436E8C1}" sibTransId="{E42F1480-77C9-4133-A07C-C92A14BF89D8}"/>
    <dgm:cxn modelId="{FD35F044-1371-43C3-A9D0-4474A5BA2957}" srcId="{944F5019-49CA-46E6-BC19-28146BBF71DF}" destId="{8022F7AB-F568-40C4-8248-E7B575987BCA}" srcOrd="0" destOrd="0" parTransId="{553E6066-02E2-4CE2-9863-616F48D9E0CF}" sibTransId="{F7933835-5914-4BC6-8BE0-C46618BFB502}"/>
    <dgm:cxn modelId="{2DE77F6F-2734-4740-A44D-C83781F64479}" type="presOf" srcId="{944F5019-49CA-46E6-BC19-28146BBF71DF}" destId="{D385D1CC-C147-4DF3-A30A-B3A1BAF62398}" srcOrd="0" destOrd="0" presId="urn:microsoft.com/office/officeart/2018/5/layout/CenteredIconLabelDescriptionList"/>
    <dgm:cxn modelId="{587F1570-60B6-4E83-8EF3-19A12FE3CA04}" srcId="{8022F7AB-F568-40C4-8248-E7B575987BCA}" destId="{EFFD9506-F0C8-4E2F-B07A-AA8C7AEB6D2A}" srcOrd="0" destOrd="0" parTransId="{7B387033-976A-4063-89AC-DC3986089BE5}" sibTransId="{B1811A50-D280-4A92-B865-CA649B6B595F}"/>
    <dgm:cxn modelId="{708D1778-E60E-184A-A799-153AF72A7E42}" type="presOf" srcId="{6E84C0D0-B968-4845-B2D9-1E730A91907D}" destId="{63397042-6287-4A1A-B8BF-22124DC35837}" srcOrd="0" destOrd="0" presId="urn:microsoft.com/office/officeart/2018/5/layout/CenteredIconLabelDescriptionList"/>
    <dgm:cxn modelId="{8AA6D9C2-FA93-B44D-981E-8A76D6738703}" type="presOf" srcId="{8022F7AB-F568-40C4-8248-E7B575987BCA}" destId="{273B093C-42E0-408C-86D1-64214EE94CF6}" srcOrd="0" destOrd="0" presId="urn:microsoft.com/office/officeart/2018/5/layout/CenteredIconLabelDescriptionList"/>
    <dgm:cxn modelId="{CF7856DE-C55F-FF48-B7FB-37F266B123D2}" type="presOf" srcId="{BE85A448-CF11-4D77-8653-48E1AD1C40A1}" destId="{34179B63-3DD1-47D4-80AE-408DA031227D}" srcOrd="0" destOrd="0" presId="urn:microsoft.com/office/officeart/2018/5/layout/CenteredIconLabelDescriptionList"/>
    <dgm:cxn modelId="{11E4A1F6-45BB-CD40-BC3C-627EB857CF11}" type="presOf" srcId="{EFFD9506-F0C8-4E2F-B07A-AA8C7AEB6D2A}" destId="{A47C0ECE-4556-4C31-A9EE-7C0BA51AE7D9}" srcOrd="0" destOrd="0" presId="urn:microsoft.com/office/officeart/2018/5/layout/CenteredIconLabelDescriptionList"/>
    <dgm:cxn modelId="{DF576F83-004F-0D41-AECB-C6E99B9FEB38}" type="presParOf" srcId="{D385D1CC-C147-4DF3-A30A-B3A1BAF62398}" destId="{BBF0E0F8-2204-4795-8001-47944D12558E}" srcOrd="0" destOrd="0" presId="urn:microsoft.com/office/officeart/2018/5/layout/CenteredIconLabelDescriptionList"/>
    <dgm:cxn modelId="{EAE9E5DE-F36C-634E-A4C1-EDC852B83F2D}" type="presParOf" srcId="{BBF0E0F8-2204-4795-8001-47944D12558E}" destId="{76777C76-62E9-4BA5-A4D2-41CDBC524FCE}" srcOrd="0" destOrd="0" presId="urn:microsoft.com/office/officeart/2018/5/layout/CenteredIconLabelDescriptionList"/>
    <dgm:cxn modelId="{FB289D6F-59A3-534F-80F9-F80AF9F5387B}" type="presParOf" srcId="{BBF0E0F8-2204-4795-8001-47944D12558E}" destId="{562A075E-AA23-40C6-9220-34CF6D0FD313}" srcOrd="1" destOrd="0" presId="urn:microsoft.com/office/officeart/2018/5/layout/CenteredIconLabelDescriptionList"/>
    <dgm:cxn modelId="{373B1CF8-4BD9-AD49-9A9C-034DF105B309}" type="presParOf" srcId="{BBF0E0F8-2204-4795-8001-47944D12558E}" destId="{273B093C-42E0-408C-86D1-64214EE94CF6}" srcOrd="2" destOrd="0" presId="urn:microsoft.com/office/officeart/2018/5/layout/CenteredIconLabelDescriptionList"/>
    <dgm:cxn modelId="{3FD6C1BE-DF64-B148-8DAF-7AC204B46B15}" type="presParOf" srcId="{BBF0E0F8-2204-4795-8001-47944D12558E}" destId="{00C632EB-D07A-4FBD-B63F-E52D7F5B9B1A}" srcOrd="3" destOrd="0" presId="urn:microsoft.com/office/officeart/2018/5/layout/CenteredIconLabelDescriptionList"/>
    <dgm:cxn modelId="{7AA67653-C236-B544-9EEE-893C45512962}" type="presParOf" srcId="{BBF0E0F8-2204-4795-8001-47944D12558E}" destId="{A47C0ECE-4556-4C31-A9EE-7C0BA51AE7D9}" srcOrd="4" destOrd="0" presId="urn:microsoft.com/office/officeart/2018/5/layout/CenteredIconLabelDescriptionList"/>
    <dgm:cxn modelId="{B9FEF270-6E38-9349-9D0C-3F827FE909C9}" type="presParOf" srcId="{D385D1CC-C147-4DF3-A30A-B3A1BAF62398}" destId="{BF9DFE36-002F-457E-BA6E-3A90F127FDB3}" srcOrd="1" destOrd="0" presId="urn:microsoft.com/office/officeart/2018/5/layout/CenteredIconLabelDescriptionList"/>
    <dgm:cxn modelId="{137EFDC3-66A1-D542-A45B-5E6F3E57EB72}" type="presParOf" srcId="{D385D1CC-C147-4DF3-A30A-B3A1BAF62398}" destId="{1E2044D2-C99B-40BC-B521-46BB58A9B1B0}" srcOrd="2" destOrd="0" presId="urn:microsoft.com/office/officeart/2018/5/layout/CenteredIconLabelDescriptionList"/>
    <dgm:cxn modelId="{E5308817-A41D-A945-B183-83E4E642F89F}" type="presParOf" srcId="{1E2044D2-C99B-40BC-B521-46BB58A9B1B0}" destId="{CE85AF40-3F76-4394-8BE3-7D741893D2D8}" srcOrd="0" destOrd="0" presId="urn:microsoft.com/office/officeart/2018/5/layout/CenteredIconLabelDescriptionList"/>
    <dgm:cxn modelId="{BC0ADC47-F210-2540-AD47-4A108A3BB87D}" type="presParOf" srcId="{1E2044D2-C99B-40BC-B521-46BB58A9B1B0}" destId="{B4CC47C6-3CCE-41F4-A806-8AC8977C04A6}" srcOrd="1" destOrd="0" presId="urn:microsoft.com/office/officeart/2018/5/layout/CenteredIconLabelDescriptionList"/>
    <dgm:cxn modelId="{48F39787-07E4-894E-B391-C1831E088262}" type="presParOf" srcId="{1E2044D2-C99B-40BC-B521-46BB58A9B1B0}" destId="{34179B63-3DD1-47D4-80AE-408DA031227D}" srcOrd="2" destOrd="0" presId="urn:microsoft.com/office/officeart/2018/5/layout/CenteredIconLabelDescriptionList"/>
    <dgm:cxn modelId="{5FE13601-9281-974D-8FBA-E411A7096E67}" type="presParOf" srcId="{1E2044D2-C99B-40BC-B521-46BB58A9B1B0}" destId="{E4CE6F08-3B50-4945-8E11-5FA1A60AA4E9}" srcOrd="3" destOrd="0" presId="urn:microsoft.com/office/officeart/2018/5/layout/CenteredIconLabelDescriptionList"/>
    <dgm:cxn modelId="{58B6DEC5-C904-6F49-932E-0CC983CFC446}" type="presParOf" srcId="{1E2044D2-C99B-40BC-B521-46BB58A9B1B0}" destId="{63397042-6287-4A1A-B8BF-22124DC3583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9F053C-0FD7-4365-BB0E-7653FB6FEB3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6FEFD0AB-174F-4745-97AF-6CD4C0AFD629}">
      <dgm:prSet custT="1"/>
      <dgm:spPr/>
      <dgm:t>
        <a:bodyPr/>
        <a:lstStyle/>
        <a:p>
          <a:pPr>
            <a:defRPr cap="all"/>
          </a:pPr>
          <a:r>
            <a:rPr lang="en-US" sz="1800" cap="none"/>
            <a:t>User interview</a:t>
          </a:r>
        </a:p>
      </dgm:t>
    </dgm:pt>
    <dgm:pt modelId="{E8295838-CB9C-45B9-BFBD-EAAFBC4BFD62}" type="parTrans" cxnId="{BD8CEDE8-6BB6-4EEC-9DF0-6BA801046B77}">
      <dgm:prSet/>
      <dgm:spPr/>
      <dgm:t>
        <a:bodyPr/>
        <a:lstStyle/>
        <a:p>
          <a:endParaRPr lang="en-US"/>
        </a:p>
      </dgm:t>
    </dgm:pt>
    <dgm:pt modelId="{F9F6FBA7-C22D-46C8-9CFB-2EA97564E4FC}" type="sibTrans" cxnId="{BD8CEDE8-6BB6-4EEC-9DF0-6BA801046B77}">
      <dgm:prSet/>
      <dgm:spPr/>
      <dgm:t>
        <a:bodyPr/>
        <a:lstStyle/>
        <a:p>
          <a:endParaRPr lang="en-US"/>
        </a:p>
      </dgm:t>
    </dgm:pt>
    <dgm:pt modelId="{5A6DC426-8EE7-4830-965F-FF141808EB57}">
      <dgm:prSet custT="1"/>
      <dgm:spPr/>
      <dgm:t>
        <a:bodyPr/>
        <a:lstStyle/>
        <a:p>
          <a:pPr>
            <a:defRPr cap="all"/>
          </a:pPr>
          <a:r>
            <a:rPr lang="en-US" sz="1800" cap="none"/>
            <a:t>Surveys</a:t>
          </a:r>
        </a:p>
      </dgm:t>
    </dgm:pt>
    <dgm:pt modelId="{8CC836B9-5328-461D-9C97-E8892BF87AB7}" type="parTrans" cxnId="{951F2529-E72F-4B65-813E-DC0A45D486B4}">
      <dgm:prSet/>
      <dgm:spPr/>
      <dgm:t>
        <a:bodyPr/>
        <a:lstStyle/>
        <a:p>
          <a:endParaRPr lang="en-US"/>
        </a:p>
      </dgm:t>
    </dgm:pt>
    <dgm:pt modelId="{70F3EC1C-D50F-4591-BA4C-D631C1D4843F}" type="sibTrans" cxnId="{951F2529-E72F-4B65-813E-DC0A45D486B4}">
      <dgm:prSet/>
      <dgm:spPr/>
      <dgm:t>
        <a:bodyPr/>
        <a:lstStyle/>
        <a:p>
          <a:endParaRPr lang="en-US"/>
        </a:p>
      </dgm:t>
    </dgm:pt>
    <dgm:pt modelId="{750F5E28-5178-4159-B555-2B377F5C632E}">
      <dgm:prSet custT="1"/>
      <dgm:spPr/>
      <dgm:t>
        <a:bodyPr/>
        <a:lstStyle/>
        <a:p>
          <a:pPr>
            <a:defRPr cap="all"/>
          </a:pPr>
          <a:r>
            <a:rPr lang="en-US" sz="1800" cap="none"/>
            <a:t>Personas Building</a:t>
          </a:r>
          <a:endParaRPr lang="en-US" sz="1800"/>
        </a:p>
      </dgm:t>
    </dgm:pt>
    <dgm:pt modelId="{6C8F8049-98D3-447B-9B76-D75D152E7233}" type="parTrans" cxnId="{7A2C9934-945A-4CF2-875E-856D0F49E779}">
      <dgm:prSet/>
      <dgm:spPr/>
      <dgm:t>
        <a:bodyPr/>
        <a:lstStyle/>
        <a:p>
          <a:endParaRPr lang="en-US"/>
        </a:p>
      </dgm:t>
    </dgm:pt>
    <dgm:pt modelId="{82109EEB-F3DB-4975-AA7E-EBBA830880A9}" type="sibTrans" cxnId="{7A2C9934-945A-4CF2-875E-856D0F49E779}">
      <dgm:prSet/>
      <dgm:spPr/>
      <dgm:t>
        <a:bodyPr/>
        <a:lstStyle/>
        <a:p>
          <a:endParaRPr lang="en-US"/>
        </a:p>
      </dgm:t>
    </dgm:pt>
    <dgm:pt modelId="{F0576DEC-6B49-4390-B4E0-DB407D1908E0}">
      <dgm:prSet custT="1"/>
      <dgm:spPr/>
      <dgm:t>
        <a:bodyPr/>
        <a:lstStyle/>
        <a:p>
          <a:pPr>
            <a:defRPr cap="all"/>
          </a:pPr>
          <a:r>
            <a:rPr lang="en-US" sz="1800" cap="none"/>
            <a:t>Concept testing</a:t>
          </a:r>
        </a:p>
      </dgm:t>
    </dgm:pt>
    <dgm:pt modelId="{63A0F538-B019-404B-AD91-F294BCB727D1}" type="parTrans" cxnId="{E546A806-3F36-422C-B3AB-7382314F2D08}">
      <dgm:prSet/>
      <dgm:spPr/>
      <dgm:t>
        <a:bodyPr/>
        <a:lstStyle/>
        <a:p>
          <a:endParaRPr lang="en-US"/>
        </a:p>
      </dgm:t>
    </dgm:pt>
    <dgm:pt modelId="{BBFE9C48-C5A9-4D11-9FFC-E5F2F2059BE0}" type="sibTrans" cxnId="{E546A806-3F36-422C-B3AB-7382314F2D08}">
      <dgm:prSet/>
      <dgm:spPr/>
      <dgm:t>
        <a:bodyPr/>
        <a:lstStyle/>
        <a:p>
          <a:endParaRPr lang="en-US"/>
        </a:p>
      </dgm:t>
    </dgm:pt>
    <dgm:pt modelId="{64149C49-644C-4072-A04E-1865B6591D9F}" type="pres">
      <dgm:prSet presAssocID="{B19F053C-0FD7-4365-BB0E-7653FB6FEB38}" presName="root" presStyleCnt="0">
        <dgm:presLayoutVars>
          <dgm:dir/>
          <dgm:resizeHandles val="exact"/>
        </dgm:presLayoutVars>
      </dgm:prSet>
      <dgm:spPr/>
    </dgm:pt>
    <dgm:pt modelId="{69A1CCFF-09A2-422E-8329-55089139B03D}" type="pres">
      <dgm:prSet presAssocID="{6FEFD0AB-174F-4745-97AF-6CD4C0AFD629}" presName="compNode" presStyleCnt="0"/>
      <dgm:spPr/>
    </dgm:pt>
    <dgm:pt modelId="{2BD0CD1E-1523-4695-BE71-AD361471D985}" type="pres">
      <dgm:prSet presAssocID="{6FEFD0AB-174F-4745-97AF-6CD4C0AFD629}" presName="iconBgRect" presStyleLbl="bgShp" presStyleIdx="0" presStyleCnt="4"/>
      <dgm:spPr/>
    </dgm:pt>
    <dgm:pt modelId="{2B2BF412-FFE4-4395-B082-D211D74581A5}" type="pres">
      <dgm:prSet presAssocID="{6FEFD0AB-174F-4745-97AF-6CD4C0AFD62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16B0AAC1-FAA7-4836-A82A-FD20E0AEF004}" type="pres">
      <dgm:prSet presAssocID="{6FEFD0AB-174F-4745-97AF-6CD4C0AFD629}" presName="spaceRect" presStyleCnt="0"/>
      <dgm:spPr/>
    </dgm:pt>
    <dgm:pt modelId="{46ECFE60-13E1-4D61-82B1-D4AD70BCE42D}" type="pres">
      <dgm:prSet presAssocID="{6FEFD0AB-174F-4745-97AF-6CD4C0AFD629}" presName="textRect" presStyleLbl="revTx" presStyleIdx="0" presStyleCnt="4">
        <dgm:presLayoutVars>
          <dgm:chMax val="1"/>
          <dgm:chPref val="1"/>
        </dgm:presLayoutVars>
      </dgm:prSet>
      <dgm:spPr/>
    </dgm:pt>
    <dgm:pt modelId="{1C320B96-DC40-4DEB-859F-B49A0A0408B5}" type="pres">
      <dgm:prSet presAssocID="{F9F6FBA7-C22D-46C8-9CFB-2EA97564E4FC}" presName="sibTrans" presStyleCnt="0"/>
      <dgm:spPr/>
    </dgm:pt>
    <dgm:pt modelId="{47EFB282-4700-4067-9B6D-875F7240946A}" type="pres">
      <dgm:prSet presAssocID="{5A6DC426-8EE7-4830-965F-FF141808EB57}" presName="compNode" presStyleCnt="0"/>
      <dgm:spPr/>
    </dgm:pt>
    <dgm:pt modelId="{A494ED83-D001-4CE3-8C5F-D6168FE7D1EF}" type="pres">
      <dgm:prSet presAssocID="{5A6DC426-8EE7-4830-965F-FF141808EB57}" presName="iconBgRect" presStyleLbl="bgShp" presStyleIdx="1" presStyleCnt="4"/>
      <dgm:spPr/>
    </dgm:pt>
    <dgm:pt modelId="{D7B36300-E153-4FCC-9B81-891B2BEB29C8}" type="pres">
      <dgm:prSet presAssocID="{5A6DC426-8EE7-4830-965F-FF141808EB5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62997EE3-51BA-4EDD-AA31-B63F4DBFC926}" type="pres">
      <dgm:prSet presAssocID="{5A6DC426-8EE7-4830-965F-FF141808EB57}" presName="spaceRect" presStyleCnt="0"/>
      <dgm:spPr/>
    </dgm:pt>
    <dgm:pt modelId="{B7920019-4D84-4CD7-B19B-E4AFC4B7B6DD}" type="pres">
      <dgm:prSet presAssocID="{5A6DC426-8EE7-4830-965F-FF141808EB57}" presName="textRect" presStyleLbl="revTx" presStyleIdx="1" presStyleCnt="4">
        <dgm:presLayoutVars>
          <dgm:chMax val="1"/>
          <dgm:chPref val="1"/>
        </dgm:presLayoutVars>
      </dgm:prSet>
      <dgm:spPr/>
    </dgm:pt>
    <dgm:pt modelId="{E55AB7D6-4A9D-439B-89B0-42AF879A7489}" type="pres">
      <dgm:prSet presAssocID="{70F3EC1C-D50F-4591-BA4C-D631C1D4843F}" presName="sibTrans" presStyleCnt="0"/>
      <dgm:spPr/>
    </dgm:pt>
    <dgm:pt modelId="{9BAE8752-9CA6-4461-A773-E4BEB1B62F4F}" type="pres">
      <dgm:prSet presAssocID="{750F5E28-5178-4159-B555-2B377F5C632E}" presName="compNode" presStyleCnt="0"/>
      <dgm:spPr/>
    </dgm:pt>
    <dgm:pt modelId="{EDAC9DE2-57AE-41E9-A7B3-110313585DF8}" type="pres">
      <dgm:prSet presAssocID="{750F5E28-5178-4159-B555-2B377F5C632E}" presName="iconBgRect" presStyleLbl="bgShp" presStyleIdx="2" presStyleCnt="4"/>
      <dgm:spPr/>
    </dgm:pt>
    <dgm:pt modelId="{BE57D968-55B4-49ED-BD9C-93BEE698532D}" type="pres">
      <dgm:prSet presAssocID="{750F5E28-5178-4159-B555-2B377F5C632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BA9CAF68-EBE6-4275-B965-0314ECBDB3ED}" type="pres">
      <dgm:prSet presAssocID="{750F5E28-5178-4159-B555-2B377F5C632E}" presName="spaceRect" presStyleCnt="0"/>
      <dgm:spPr/>
    </dgm:pt>
    <dgm:pt modelId="{041478AE-003A-4E22-9234-6CF6BD0D230D}" type="pres">
      <dgm:prSet presAssocID="{750F5E28-5178-4159-B555-2B377F5C632E}" presName="textRect" presStyleLbl="revTx" presStyleIdx="2" presStyleCnt="4">
        <dgm:presLayoutVars>
          <dgm:chMax val="1"/>
          <dgm:chPref val="1"/>
        </dgm:presLayoutVars>
      </dgm:prSet>
      <dgm:spPr/>
    </dgm:pt>
    <dgm:pt modelId="{28BD2922-A6EA-4822-B347-8A333EDFF9BC}" type="pres">
      <dgm:prSet presAssocID="{82109EEB-F3DB-4975-AA7E-EBBA830880A9}" presName="sibTrans" presStyleCnt="0"/>
      <dgm:spPr/>
    </dgm:pt>
    <dgm:pt modelId="{B4465D65-8DF0-44F8-99C6-923286D511BC}" type="pres">
      <dgm:prSet presAssocID="{F0576DEC-6B49-4390-B4E0-DB407D1908E0}" presName="compNode" presStyleCnt="0"/>
      <dgm:spPr/>
    </dgm:pt>
    <dgm:pt modelId="{57973FD6-DAE3-4789-92B7-96161C5D7090}" type="pres">
      <dgm:prSet presAssocID="{F0576DEC-6B49-4390-B4E0-DB407D1908E0}" presName="iconBgRect" presStyleLbl="bgShp" presStyleIdx="3" presStyleCnt="4"/>
      <dgm:spPr/>
    </dgm:pt>
    <dgm:pt modelId="{D5E963F6-A93F-40E3-9FE4-83ED4087B508}" type="pres">
      <dgm:prSet presAssocID="{F0576DEC-6B49-4390-B4E0-DB407D1908E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CE19F4F3-4F70-4D57-BED0-0E373A727026}" type="pres">
      <dgm:prSet presAssocID="{F0576DEC-6B49-4390-B4E0-DB407D1908E0}" presName="spaceRect" presStyleCnt="0"/>
      <dgm:spPr/>
    </dgm:pt>
    <dgm:pt modelId="{1AAF159B-DC3F-4432-AE7A-9FA7ED1729EF}" type="pres">
      <dgm:prSet presAssocID="{F0576DEC-6B49-4390-B4E0-DB407D1908E0}" presName="textRect" presStyleLbl="revTx" presStyleIdx="3" presStyleCnt="4">
        <dgm:presLayoutVars>
          <dgm:chMax val="1"/>
          <dgm:chPref val="1"/>
        </dgm:presLayoutVars>
      </dgm:prSet>
      <dgm:spPr/>
    </dgm:pt>
  </dgm:ptLst>
  <dgm:cxnLst>
    <dgm:cxn modelId="{E546A806-3F36-422C-B3AB-7382314F2D08}" srcId="{B19F053C-0FD7-4365-BB0E-7653FB6FEB38}" destId="{F0576DEC-6B49-4390-B4E0-DB407D1908E0}" srcOrd="3" destOrd="0" parTransId="{63A0F538-B019-404B-AD91-F294BCB727D1}" sibTransId="{BBFE9C48-C5A9-4D11-9FFC-E5F2F2059BE0}"/>
    <dgm:cxn modelId="{73DC0923-9528-414C-A1A8-9A171F8CA319}" type="presOf" srcId="{B19F053C-0FD7-4365-BB0E-7653FB6FEB38}" destId="{64149C49-644C-4072-A04E-1865B6591D9F}" srcOrd="0" destOrd="0" presId="urn:microsoft.com/office/officeart/2018/5/layout/IconCircleLabelList"/>
    <dgm:cxn modelId="{951F2529-E72F-4B65-813E-DC0A45D486B4}" srcId="{B19F053C-0FD7-4365-BB0E-7653FB6FEB38}" destId="{5A6DC426-8EE7-4830-965F-FF141808EB57}" srcOrd="1" destOrd="0" parTransId="{8CC836B9-5328-461D-9C97-E8892BF87AB7}" sibTransId="{70F3EC1C-D50F-4591-BA4C-D631C1D4843F}"/>
    <dgm:cxn modelId="{DC5C3F30-D23A-4ADE-AA81-71AA4DA9E856}" type="presOf" srcId="{6FEFD0AB-174F-4745-97AF-6CD4C0AFD629}" destId="{46ECFE60-13E1-4D61-82B1-D4AD70BCE42D}" srcOrd="0" destOrd="0" presId="urn:microsoft.com/office/officeart/2018/5/layout/IconCircleLabelList"/>
    <dgm:cxn modelId="{7A2C9934-945A-4CF2-875E-856D0F49E779}" srcId="{B19F053C-0FD7-4365-BB0E-7653FB6FEB38}" destId="{750F5E28-5178-4159-B555-2B377F5C632E}" srcOrd="2" destOrd="0" parTransId="{6C8F8049-98D3-447B-9B76-D75D152E7233}" sibTransId="{82109EEB-F3DB-4975-AA7E-EBBA830880A9}"/>
    <dgm:cxn modelId="{F01E7064-0255-4638-BA09-DA56EA0E6DA3}" type="presOf" srcId="{750F5E28-5178-4159-B555-2B377F5C632E}" destId="{041478AE-003A-4E22-9234-6CF6BD0D230D}" srcOrd="0" destOrd="0" presId="urn:microsoft.com/office/officeart/2018/5/layout/IconCircleLabelList"/>
    <dgm:cxn modelId="{92BEAF97-0FF4-4BA7-A9B6-172AF136BD28}" type="presOf" srcId="{5A6DC426-8EE7-4830-965F-FF141808EB57}" destId="{B7920019-4D84-4CD7-B19B-E4AFC4B7B6DD}" srcOrd="0" destOrd="0" presId="urn:microsoft.com/office/officeart/2018/5/layout/IconCircleLabelList"/>
    <dgm:cxn modelId="{BD8CEDE8-6BB6-4EEC-9DF0-6BA801046B77}" srcId="{B19F053C-0FD7-4365-BB0E-7653FB6FEB38}" destId="{6FEFD0AB-174F-4745-97AF-6CD4C0AFD629}" srcOrd="0" destOrd="0" parTransId="{E8295838-CB9C-45B9-BFBD-EAAFBC4BFD62}" sibTransId="{F9F6FBA7-C22D-46C8-9CFB-2EA97564E4FC}"/>
    <dgm:cxn modelId="{00CE51FD-91A6-4C45-B478-E3283A3B7F3B}" type="presOf" srcId="{F0576DEC-6B49-4390-B4E0-DB407D1908E0}" destId="{1AAF159B-DC3F-4432-AE7A-9FA7ED1729EF}" srcOrd="0" destOrd="0" presId="urn:microsoft.com/office/officeart/2018/5/layout/IconCircleLabelList"/>
    <dgm:cxn modelId="{B532114B-2D89-4076-A64A-38F181AB149C}" type="presParOf" srcId="{64149C49-644C-4072-A04E-1865B6591D9F}" destId="{69A1CCFF-09A2-422E-8329-55089139B03D}" srcOrd="0" destOrd="0" presId="urn:microsoft.com/office/officeart/2018/5/layout/IconCircleLabelList"/>
    <dgm:cxn modelId="{2797ECEC-7E89-489F-9C0A-EC5E3B3580FE}" type="presParOf" srcId="{69A1CCFF-09A2-422E-8329-55089139B03D}" destId="{2BD0CD1E-1523-4695-BE71-AD361471D985}" srcOrd="0" destOrd="0" presId="urn:microsoft.com/office/officeart/2018/5/layout/IconCircleLabelList"/>
    <dgm:cxn modelId="{C6873887-5BF2-45E8-B428-B26426D5C7CC}" type="presParOf" srcId="{69A1CCFF-09A2-422E-8329-55089139B03D}" destId="{2B2BF412-FFE4-4395-B082-D211D74581A5}" srcOrd="1" destOrd="0" presId="urn:microsoft.com/office/officeart/2018/5/layout/IconCircleLabelList"/>
    <dgm:cxn modelId="{FAA451A4-E149-4E24-A573-A4BB1D440BEE}" type="presParOf" srcId="{69A1CCFF-09A2-422E-8329-55089139B03D}" destId="{16B0AAC1-FAA7-4836-A82A-FD20E0AEF004}" srcOrd="2" destOrd="0" presId="urn:microsoft.com/office/officeart/2018/5/layout/IconCircleLabelList"/>
    <dgm:cxn modelId="{4C50CB52-A89E-45F2-B8AC-5B0E2D2E981B}" type="presParOf" srcId="{69A1CCFF-09A2-422E-8329-55089139B03D}" destId="{46ECFE60-13E1-4D61-82B1-D4AD70BCE42D}" srcOrd="3" destOrd="0" presId="urn:microsoft.com/office/officeart/2018/5/layout/IconCircleLabelList"/>
    <dgm:cxn modelId="{99178FDB-3C33-4D40-A66D-71A894E3AE50}" type="presParOf" srcId="{64149C49-644C-4072-A04E-1865B6591D9F}" destId="{1C320B96-DC40-4DEB-859F-B49A0A0408B5}" srcOrd="1" destOrd="0" presId="urn:microsoft.com/office/officeart/2018/5/layout/IconCircleLabelList"/>
    <dgm:cxn modelId="{5726D8A5-6E03-4785-A71D-F735BC8F366E}" type="presParOf" srcId="{64149C49-644C-4072-A04E-1865B6591D9F}" destId="{47EFB282-4700-4067-9B6D-875F7240946A}" srcOrd="2" destOrd="0" presId="urn:microsoft.com/office/officeart/2018/5/layout/IconCircleLabelList"/>
    <dgm:cxn modelId="{0FA76C2F-F5FF-4884-82CF-F7F6B84EA3EC}" type="presParOf" srcId="{47EFB282-4700-4067-9B6D-875F7240946A}" destId="{A494ED83-D001-4CE3-8C5F-D6168FE7D1EF}" srcOrd="0" destOrd="0" presId="urn:microsoft.com/office/officeart/2018/5/layout/IconCircleLabelList"/>
    <dgm:cxn modelId="{65170CD6-B9C0-48BD-B7B5-8F009A39FA02}" type="presParOf" srcId="{47EFB282-4700-4067-9B6D-875F7240946A}" destId="{D7B36300-E153-4FCC-9B81-891B2BEB29C8}" srcOrd="1" destOrd="0" presId="urn:microsoft.com/office/officeart/2018/5/layout/IconCircleLabelList"/>
    <dgm:cxn modelId="{37933069-7B2C-4B48-AE88-910378B3E3FD}" type="presParOf" srcId="{47EFB282-4700-4067-9B6D-875F7240946A}" destId="{62997EE3-51BA-4EDD-AA31-B63F4DBFC926}" srcOrd="2" destOrd="0" presId="urn:microsoft.com/office/officeart/2018/5/layout/IconCircleLabelList"/>
    <dgm:cxn modelId="{CA0C7F8D-77BE-4A3C-8A78-E7F023A6E3F0}" type="presParOf" srcId="{47EFB282-4700-4067-9B6D-875F7240946A}" destId="{B7920019-4D84-4CD7-B19B-E4AFC4B7B6DD}" srcOrd="3" destOrd="0" presId="urn:microsoft.com/office/officeart/2018/5/layout/IconCircleLabelList"/>
    <dgm:cxn modelId="{05B42C39-4BFA-443E-83E3-06E1BF950F24}" type="presParOf" srcId="{64149C49-644C-4072-A04E-1865B6591D9F}" destId="{E55AB7D6-4A9D-439B-89B0-42AF879A7489}" srcOrd="3" destOrd="0" presId="urn:microsoft.com/office/officeart/2018/5/layout/IconCircleLabelList"/>
    <dgm:cxn modelId="{54AB5B4E-5EAF-4F81-8BF7-F29C745660AC}" type="presParOf" srcId="{64149C49-644C-4072-A04E-1865B6591D9F}" destId="{9BAE8752-9CA6-4461-A773-E4BEB1B62F4F}" srcOrd="4" destOrd="0" presId="urn:microsoft.com/office/officeart/2018/5/layout/IconCircleLabelList"/>
    <dgm:cxn modelId="{2E195E7F-320A-4120-8F40-3C92FFE11280}" type="presParOf" srcId="{9BAE8752-9CA6-4461-A773-E4BEB1B62F4F}" destId="{EDAC9DE2-57AE-41E9-A7B3-110313585DF8}" srcOrd="0" destOrd="0" presId="urn:microsoft.com/office/officeart/2018/5/layout/IconCircleLabelList"/>
    <dgm:cxn modelId="{2932DC99-A39F-49D1-A335-4B9A0E2E685E}" type="presParOf" srcId="{9BAE8752-9CA6-4461-A773-E4BEB1B62F4F}" destId="{BE57D968-55B4-49ED-BD9C-93BEE698532D}" srcOrd="1" destOrd="0" presId="urn:microsoft.com/office/officeart/2018/5/layout/IconCircleLabelList"/>
    <dgm:cxn modelId="{12166B4C-C488-48ED-92BF-DE3B4B40003C}" type="presParOf" srcId="{9BAE8752-9CA6-4461-A773-E4BEB1B62F4F}" destId="{BA9CAF68-EBE6-4275-B965-0314ECBDB3ED}" srcOrd="2" destOrd="0" presId="urn:microsoft.com/office/officeart/2018/5/layout/IconCircleLabelList"/>
    <dgm:cxn modelId="{C1ECF741-1250-4733-8153-6C44F06E56EC}" type="presParOf" srcId="{9BAE8752-9CA6-4461-A773-E4BEB1B62F4F}" destId="{041478AE-003A-4E22-9234-6CF6BD0D230D}" srcOrd="3" destOrd="0" presId="urn:microsoft.com/office/officeart/2018/5/layout/IconCircleLabelList"/>
    <dgm:cxn modelId="{81C58308-9C6E-4F31-AEC3-2DF21D9E98D6}" type="presParOf" srcId="{64149C49-644C-4072-A04E-1865B6591D9F}" destId="{28BD2922-A6EA-4822-B347-8A333EDFF9BC}" srcOrd="5" destOrd="0" presId="urn:microsoft.com/office/officeart/2018/5/layout/IconCircleLabelList"/>
    <dgm:cxn modelId="{D1766652-B4E7-4FC4-8916-26B02A446B80}" type="presParOf" srcId="{64149C49-644C-4072-A04E-1865B6591D9F}" destId="{B4465D65-8DF0-44F8-99C6-923286D511BC}" srcOrd="6" destOrd="0" presId="urn:microsoft.com/office/officeart/2018/5/layout/IconCircleLabelList"/>
    <dgm:cxn modelId="{23DDD675-788C-43DE-A496-83CD1543D9B9}" type="presParOf" srcId="{B4465D65-8DF0-44F8-99C6-923286D511BC}" destId="{57973FD6-DAE3-4789-92B7-96161C5D7090}" srcOrd="0" destOrd="0" presId="urn:microsoft.com/office/officeart/2018/5/layout/IconCircleLabelList"/>
    <dgm:cxn modelId="{D26FC0AA-94F4-427E-9995-B7F6C2DABD83}" type="presParOf" srcId="{B4465D65-8DF0-44F8-99C6-923286D511BC}" destId="{D5E963F6-A93F-40E3-9FE4-83ED4087B508}" srcOrd="1" destOrd="0" presId="urn:microsoft.com/office/officeart/2018/5/layout/IconCircleLabelList"/>
    <dgm:cxn modelId="{17FD8D85-F42E-4D40-9C61-96167C6134E0}" type="presParOf" srcId="{B4465D65-8DF0-44F8-99C6-923286D511BC}" destId="{CE19F4F3-4F70-4D57-BED0-0E373A727026}" srcOrd="2" destOrd="0" presId="urn:microsoft.com/office/officeart/2018/5/layout/IconCircleLabelList"/>
    <dgm:cxn modelId="{0B04E236-5CA2-4622-88E9-3AE7BD060635}" type="presParOf" srcId="{B4465D65-8DF0-44F8-99C6-923286D511BC}" destId="{1AAF159B-DC3F-4432-AE7A-9FA7ED1729E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4F5019-49CA-46E6-BC19-28146BBF71DF}"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8022F7AB-F568-40C4-8248-E7B575987BCA}">
      <dgm:prSet custT="1"/>
      <dgm:spPr/>
      <dgm:t>
        <a:bodyPr/>
        <a:lstStyle/>
        <a:p>
          <a:pPr>
            <a:lnSpc>
              <a:spcPct val="100000"/>
            </a:lnSpc>
            <a:defRPr b="1"/>
          </a:pPr>
          <a:r>
            <a:rPr lang="en-US" sz="1800" b="0">
              <a:solidFill>
                <a:srgbClr val="000000"/>
              </a:solidFill>
              <a:latin typeface="+mn-lt"/>
              <a:cs typeface="Arial" panose="020B0604020202020204" pitchFamily="34" charset="0"/>
            </a:rPr>
            <a:t>Developed series of pages, made up of images and text. Using this prototype users can perform some sort of function such as taking them to checkout page providing s</a:t>
          </a:r>
          <a:r>
            <a:rPr lang="en-US" sz="1800" b="0">
              <a:effectLst/>
              <a:latin typeface="+mn-lt"/>
              <a:ea typeface="Times New Roman" panose="02020603050405020304" pitchFamily="18" charset="0"/>
            </a:rPr>
            <a:t>ensory experience created by the finished product. </a:t>
          </a:r>
          <a:endParaRPr lang="en-US" sz="1800" b="1">
            <a:latin typeface="+mn-lt"/>
          </a:endParaRPr>
        </a:p>
      </dgm:t>
    </dgm:pt>
    <dgm:pt modelId="{553E6066-02E2-4CE2-9863-616F48D9E0CF}" type="parTrans" cxnId="{FD35F044-1371-43C3-A9D0-4474A5BA2957}">
      <dgm:prSet/>
      <dgm:spPr/>
      <dgm:t>
        <a:bodyPr/>
        <a:lstStyle/>
        <a:p>
          <a:endParaRPr lang="en-US"/>
        </a:p>
      </dgm:t>
    </dgm:pt>
    <dgm:pt modelId="{F7933835-5914-4BC6-8BE0-C46618BFB502}" type="sibTrans" cxnId="{FD35F044-1371-43C3-A9D0-4474A5BA2957}">
      <dgm:prSet/>
      <dgm:spPr/>
      <dgm:t>
        <a:bodyPr/>
        <a:lstStyle/>
        <a:p>
          <a:endParaRPr lang="en-US"/>
        </a:p>
      </dgm:t>
    </dgm:pt>
    <dgm:pt modelId="{D385D1CC-C147-4DF3-A30A-B3A1BAF62398}" type="pres">
      <dgm:prSet presAssocID="{944F5019-49CA-46E6-BC19-28146BBF71DF}" presName="root" presStyleCnt="0">
        <dgm:presLayoutVars>
          <dgm:dir/>
          <dgm:resizeHandles val="exact"/>
        </dgm:presLayoutVars>
      </dgm:prSet>
      <dgm:spPr/>
    </dgm:pt>
    <dgm:pt modelId="{BBF0E0F8-2204-4795-8001-47944D12558E}" type="pres">
      <dgm:prSet presAssocID="{8022F7AB-F568-40C4-8248-E7B575987BCA}" presName="compNode" presStyleCnt="0"/>
      <dgm:spPr/>
    </dgm:pt>
    <dgm:pt modelId="{76777C76-62E9-4BA5-A4D2-41CDBC524FCE}" type="pres">
      <dgm:prSet presAssocID="{8022F7AB-F568-40C4-8248-E7B575987BCA}" presName="iconRect" presStyleLbl="node1" presStyleIdx="0" presStyleCnt="1" custLinFactNeighborY="-20880"/>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562A075E-AA23-40C6-9220-34CF6D0FD313}" type="pres">
      <dgm:prSet presAssocID="{8022F7AB-F568-40C4-8248-E7B575987BCA}" presName="iconSpace" presStyleCnt="0"/>
      <dgm:spPr/>
    </dgm:pt>
    <dgm:pt modelId="{273B093C-42E0-408C-86D1-64214EE94CF6}" type="pres">
      <dgm:prSet presAssocID="{8022F7AB-F568-40C4-8248-E7B575987BCA}" presName="parTx" presStyleLbl="revTx" presStyleIdx="0" presStyleCnt="2" custScaleX="172155" custLinFactNeighborY="24988">
        <dgm:presLayoutVars>
          <dgm:chMax val="0"/>
          <dgm:chPref val="0"/>
        </dgm:presLayoutVars>
      </dgm:prSet>
      <dgm:spPr/>
    </dgm:pt>
    <dgm:pt modelId="{00C632EB-D07A-4FBD-B63F-E52D7F5B9B1A}" type="pres">
      <dgm:prSet presAssocID="{8022F7AB-F568-40C4-8248-E7B575987BCA}" presName="txSpace" presStyleCnt="0"/>
      <dgm:spPr/>
    </dgm:pt>
    <dgm:pt modelId="{A47C0ECE-4556-4C31-A9EE-7C0BA51AE7D9}" type="pres">
      <dgm:prSet presAssocID="{8022F7AB-F568-40C4-8248-E7B575987BCA}" presName="desTx" presStyleLbl="revTx" presStyleIdx="1" presStyleCnt="2" custScaleX="199571" custScaleY="2000000">
        <dgm:presLayoutVars/>
      </dgm:prSet>
      <dgm:spPr/>
    </dgm:pt>
  </dgm:ptLst>
  <dgm:cxnLst>
    <dgm:cxn modelId="{FD35F044-1371-43C3-A9D0-4474A5BA2957}" srcId="{944F5019-49CA-46E6-BC19-28146BBF71DF}" destId="{8022F7AB-F568-40C4-8248-E7B575987BCA}" srcOrd="0" destOrd="0" parTransId="{553E6066-02E2-4CE2-9863-616F48D9E0CF}" sibTransId="{F7933835-5914-4BC6-8BE0-C46618BFB502}"/>
    <dgm:cxn modelId="{2DE77F6F-2734-4740-A44D-C83781F64479}" type="presOf" srcId="{944F5019-49CA-46E6-BC19-28146BBF71DF}" destId="{D385D1CC-C147-4DF3-A30A-B3A1BAF62398}" srcOrd="0" destOrd="0" presId="urn:microsoft.com/office/officeart/2018/5/layout/CenteredIconLabelDescriptionList"/>
    <dgm:cxn modelId="{8AA6D9C2-FA93-B44D-981E-8A76D6738703}" type="presOf" srcId="{8022F7AB-F568-40C4-8248-E7B575987BCA}" destId="{273B093C-42E0-408C-86D1-64214EE94CF6}" srcOrd="0" destOrd="0" presId="urn:microsoft.com/office/officeart/2018/5/layout/CenteredIconLabelDescriptionList"/>
    <dgm:cxn modelId="{DF576F83-004F-0D41-AECB-C6E99B9FEB38}" type="presParOf" srcId="{D385D1CC-C147-4DF3-A30A-B3A1BAF62398}" destId="{BBF0E0F8-2204-4795-8001-47944D12558E}" srcOrd="0" destOrd="0" presId="urn:microsoft.com/office/officeart/2018/5/layout/CenteredIconLabelDescriptionList"/>
    <dgm:cxn modelId="{EAE9E5DE-F36C-634E-A4C1-EDC852B83F2D}" type="presParOf" srcId="{BBF0E0F8-2204-4795-8001-47944D12558E}" destId="{76777C76-62E9-4BA5-A4D2-41CDBC524FCE}" srcOrd="0" destOrd="0" presId="urn:microsoft.com/office/officeart/2018/5/layout/CenteredIconLabelDescriptionList"/>
    <dgm:cxn modelId="{FB289D6F-59A3-534F-80F9-F80AF9F5387B}" type="presParOf" srcId="{BBF0E0F8-2204-4795-8001-47944D12558E}" destId="{562A075E-AA23-40C6-9220-34CF6D0FD313}" srcOrd="1" destOrd="0" presId="urn:microsoft.com/office/officeart/2018/5/layout/CenteredIconLabelDescriptionList"/>
    <dgm:cxn modelId="{373B1CF8-4BD9-AD49-9A9C-034DF105B309}" type="presParOf" srcId="{BBF0E0F8-2204-4795-8001-47944D12558E}" destId="{273B093C-42E0-408C-86D1-64214EE94CF6}" srcOrd="2" destOrd="0" presId="urn:microsoft.com/office/officeart/2018/5/layout/CenteredIconLabelDescriptionList"/>
    <dgm:cxn modelId="{3FD6C1BE-DF64-B148-8DAF-7AC204B46B15}" type="presParOf" srcId="{BBF0E0F8-2204-4795-8001-47944D12558E}" destId="{00C632EB-D07A-4FBD-B63F-E52D7F5B9B1A}" srcOrd="3" destOrd="0" presId="urn:microsoft.com/office/officeart/2018/5/layout/CenteredIconLabelDescriptionList"/>
    <dgm:cxn modelId="{7AA67653-C236-B544-9EEE-893C45512962}" type="presParOf" srcId="{BBF0E0F8-2204-4795-8001-47944D12558E}" destId="{A47C0ECE-4556-4C31-A9EE-7C0BA51AE7D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B6C56FC-B9FD-4C30-8477-6AC2F28968CE}" type="doc">
      <dgm:prSet loTypeId="urn:microsoft.com/office/officeart/2008/layout/LinedList" loCatId="list" qsTypeId="urn:microsoft.com/office/officeart/2005/8/quickstyle/simple5" qsCatId="simple" csTypeId="urn:microsoft.com/office/officeart/2005/8/colors/accent2_2" csCatId="accent2" phldr="1"/>
      <dgm:spPr/>
      <dgm:t>
        <a:bodyPr/>
        <a:lstStyle/>
        <a:p>
          <a:endParaRPr lang="en-US"/>
        </a:p>
      </dgm:t>
    </dgm:pt>
    <dgm:pt modelId="{D7C1F7EA-F8C1-4658-9367-D2C450ECF4DD}">
      <dgm:prSet custT="1"/>
      <dgm:spPr/>
      <dgm:t>
        <a:bodyPr/>
        <a:lstStyle/>
        <a:p>
          <a:r>
            <a:rPr lang="en-US" sz="1800"/>
            <a:t>Welcoming  new customers</a:t>
          </a:r>
        </a:p>
      </dgm:t>
    </dgm:pt>
    <dgm:pt modelId="{7011C14C-1C6D-44FB-84C7-9C4B05FF66D1}" type="parTrans" cxnId="{BA386F76-0FBD-4E0D-93F4-D8E018420E29}">
      <dgm:prSet/>
      <dgm:spPr/>
      <dgm:t>
        <a:bodyPr/>
        <a:lstStyle/>
        <a:p>
          <a:endParaRPr lang="en-US"/>
        </a:p>
      </dgm:t>
    </dgm:pt>
    <dgm:pt modelId="{FE5CADF2-96DD-41FA-8420-E4B9E0017BA8}" type="sibTrans" cxnId="{BA386F76-0FBD-4E0D-93F4-D8E018420E29}">
      <dgm:prSet/>
      <dgm:spPr/>
      <dgm:t>
        <a:bodyPr/>
        <a:lstStyle/>
        <a:p>
          <a:endParaRPr lang="en-US"/>
        </a:p>
      </dgm:t>
    </dgm:pt>
    <dgm:pt modelId="{6FACFB63-8F2E-4BDA-9C51-3150F3686178}">
      <dgm:prSet custT="1"/>
      <dgm:spPr/>
      <dgm:t>
        <a:bodyPr/>
        <a:lstStyle/>
        <a:p>
          <a:r>
            <a:rPr lang="en-US" sz="1800"/>
            <a:t>Onboarding equips new customers with the information they need to get started</a:t>
          </a:r>
        </a:p>
      </dgm:t>
    </dgm:pt>
    <dgm:pt modelId="{7582C423-6381-441A-A841-0F4DAF287029}" type="parTrans" cxnId="{96E59544-A6B2-4C7A-98EB-ADACD487590B}">
      <dgm:prSet/>
      <dgm:spPr/>
      <dgm:t>
        <a:bodyPr/>
        <a:lstStyle/>
        <a:p>
          <a:endParaRPr lang="en-US"/>
        </a:p>
      </dgm:t>
    </dgm:pt>
    <dgm:pt modelId="{F18DD7EA-09EA-4D79-ACFA-1F737AB4B27B}" type="sibTrans" cxnId="{96E59544-A6B2-4C7A-98EB-ADACD487590B}">
      <dgm:prSet/>
      <dgm:spPr/>
      <dgm:t>
        <a:bodyPr/>
        <a:lstStyle/>
        <a:p>
          <a:endParaRPr lang="en-US"/>
        </a:p>
      </dgm:t>
    </dgm:pt>
    <dgm:pt modelId="{D91AD20C-80E7-464D-B02B-91221D47A736}">
      <dgm:prSet custT="1"/>
      <dgm:spPr/>
      <dgm:t>
        <a:bodyPr/>
        <a:lstStyle/>
        <a:p>
          <a:r>
            <a:rPr lang="en-US" sz="1800"/>
            <a:t>It provides seamless experience to customers</a:t>
          </a:r>
        </a:p>
      </dgm:t>
    </dgm:pt>
    <dgm:pt modelId="{0804D1DA-3196-46AA-A35A-A75144A13F58}" type="parTrans" cxnId="{AD435C7F-DB60-454D-B1C7-FCA9D89CD407}">
      <dgm:prSet/>
      <dgm:spPr/>
      <dgm:t>
        <a:bodyPr/>
        <a:lstStyle/>
        <a:p>
          <a:endParaRPr lang="en-US"/>
        </a:p>
      </dgm:t>
    </dgm:pt>
    <dgm:pt modelId="{20FF2A01-52FE-4653-BA91-3FB4556F6DF2}" type="sibTrans" cxnId="{AD435C7F-DB60-454D-B1C7-FCA9D89CD407}">
      <dgm:prSet/>
      <dgm:spPr/>
      <dgm:t>
        <a:bodyPr/>
        <a:lstStyle/>
        <a:p>
          <a:endParaRPr lang="en-US"/>
        </a:p>
      </dgm:t>
    </dgm:pt>
    <dgm:pt modelId="{93D9E402-BE88-41A6-925E-F48553EAF387}">
      <dgm:prSet custT="1"/>
      <dgm:spPr/>
      <dgm:t>
        <a:bodyPr/>
        <a:lstStyle/>
        <a:p>
          <a:r>
            <a:rPr lang="en-US" sz="1800"/>
            <a:t>Find overlap in must-do tasks and training opportunities</a:t>
          </a:r>
        </a:p>
      </dgm:t>
    </dgm:pt>
    <dgm:pt modelId="{D28DD247-129C-47E9-9BD2-D29ADF515545}" type="parTrans" cxnId="{4CDFB923-2603-41E0-B9A6-A536BB03A3CB}">
      <dgm:prSet/>
      <dgm:spPr/>
      <dgm:t>
        <a:bodyPr/>
        <a:lstStyle/>
        <a:p>
          <a:endParaRPr lang="en-US"/>
        </a:p>
      </dgm:t>
    </dgm:pt>
    <dgm:pt modelId="{9EE4DE76-97FB-4AA2-A6FD-B50C11695258}" type="sibTrans" cxnId="{4CDFB923-2603-41E0-B9A6-A536BB03A3CB}">
      <dgm:prSet/>
      <dgm:spPr/>
      <dgm:t>
        <a:bodyPr/>
        <a:lstStyle/>
        <a:p>
          <a:endParaRPr lang="en-US"/>
        </a:p>
      </dgm:t>
    </dgm:pt>
    <dgm:pt modelId="{D581ED2F-1B54-47D4-89C2-82615F60C84A}">
      <dgm:prSet custT="1"/>
      <dgm:spPr/>
      <dgm:t>
        <a:bodyPr/>
        <a:lstStyle/>
        <a:p>
          <a:r>
            <a:rPr lang="en-US" sz="1800"/>
            <a:t>Onboarding can reduce turnover (and turnover costs)</a:t>
          </a:r>
        </a:p>
      </dgm:t>
    </dgm:pt>
    <dgm:pt modelId="{CC8D964B-B60D-4BB5-94AC-12CBDA3E813B}" type="parTrans" cxnId="{18CA5B00-F749-49CA-B317-FF849DAF4FF8}">
      <dgm:prSet/>
      <dgm:spPr/>
      <dgm:t>
        <a:bodyPr/>
        <a:lstStyle/>
        <a:p>
          <a:endParaRPr lang="en-US"/>
        </a:p>
      </dgm:t>
    </dgm:pt>
    <dgm:pt modelId="{9618ED79-8F9A-43FB-A002-668E5F8D6758}" type="sibTrans" cxnId="{18CA5B00-F749-49CA-B317-FF849DAF4FF8}">
      <dgm:prSet/>
      <dgm:spPr/>
      <dgm:t>
        <a:bodyPr/>
        <a:lstStyle/>
        <a:p>
          <a:endParaRPr lang="en-US"/>
        </a:p>
      </dgm:t>
    </dgm:pt>
    <dgm:pt modelId="{4F710A57-79A7-40F2-956F-9FEE2A8ACD27}">
      <dgm:prSet custT="1"/>
      <dgm:spPr/>
      <dgm:t>
        <a:bodyPr/>
        <a:lstStyle/>
        <a:p>
          <a:endParaRPr lang="en-US" sz="1800"/>
        </a:p>
      </dgm:t>
    </dgm:pt>
    <dgm:pt modelId="{B7353A9E-18E3-480D-9DEB-77D1618F64FB}" type="parTrans" cxnId="{36EDCA6F-E503-4E85-85FF-3F1608FE42DB}">
      <dgm:prSet/>
      <dgm:spPr/>
      <dgm:t>
        <a:bodyPr/>
        <a:lstStyle/>
        <a:p>
          <a:endParaRPr lang="en-US"/>
        </a:p>
      </dgm:t>
    </dgm:pt>
    <dgm:pt modelId="{FC30DF93-483B-40A1-B1DF-5C23C4D033A5}" type="sibTrans" cxnId="{36EDCA6F-E503-4E85-85FF-3F1608FE42DB}">
      <dgm:prSet/>
      <dgm:spPr/>
      <dgm:t>
        <a:bodyPr/>
        <a:lstStyle/>
        <a:p>
          <a:endParaRPr lang="en-US"/>
        </a:p>
      </dgm:t>
    </dgm:pt>
    <dgm:pt modelId="{2BB0EA0D-8152-45AE-9321-DC12D794C3A6}" type="pres">
      <dgm:prSet presAssocID="{8B6C56FC-B9FD-4C30-8477-6AC2F28968CE}" presName="vert0" presStyleCnt="0">
        <dgm:presLayoutVars>
          <dgm:dir/>
          <dgm:animOne val="branch"/>
          <dgm:animLvl val="lvl"/>
        </dgm:presLayoutVars>
      </dgm:prSet>
      <dgm:spPr/>
    </dgm:pt>
    <dgm:pt modelId="{2F42ECA8-635A-45E7-865F-ECEA91F25CFE}" type="pres">
      <dgm:prSet presAssocID="{D7C1F7EA-F8C1-4658-9367-D2C450ECF4DD}" presName="thickLine" presStyleLbl="alignNode1" presStyleIdx="0" presStyleCnt="6"/>
      <dgm:spPr/>
    </dgm:pt>
    <dgm:pt modelId="{90E39E18-F1BC-468C-85E7-549FBBD90478}" type="pres">
      <dgm:prSet presAssocID="{D7C1F7EA-F8C1-4658-9367-D2C450ECF4DD}" presName="horz1" presStyleCnt="0"/>
      <dgm:spPr/>
    </dgm:pt>
    <dgm:pt modelId="{B091246E-FAF3-43B7-8028-43D0382E9866}" type="pres">
      <dgm:prSet presAssocID="{D7C1F7EA-F8C1-4658-9367-D2C450ECF4DD}" presName="tx1" presStyleLbl="revTx" presStyleIdx="0" presStyleCnt="6"/>
      <dgm:spPr/>
    </dgm:pt>
    <dgm:pt modelId="{0A2A8288-40FF-4814-A8EE-16CBEA07162C}" type="pres">
      <dgm:prSet presAssocID="{D7C1F7EA-F8C1-4658-9367-D2C450ECF4DD}" presName="vert1" presStyleCnt="0"/>
      <dgm:spPr/>
    </dgm:pt>
    <dgm:pt modelId="{617F6C15-A06F-4582-AFB1-2C0782612E27}" type="pres">
      <dgm:prSet presAssocID="{6FACFB63-8F2E-4BDA-9C51-3150F3686178}" presName="thickLine" presStyleLbl="alignNode1" presStyleIdx="1" presStyleCnt="6"/>
      <dgm:spPr/>
    </dgm:pt>
    <dgm:pt modelId="{733CE5F6-E759-4871-A3AF-1F3B6ACC8237}" type="pres">
      <dgm:prSet presAssocID="{6FACFB63-8F2E-4BDA-9C51-3150F3686178}" presName="horz1" presStyleCnt="0"/>
      <dgm:spPr/>
    </dgm:pt>
    <dgm:pt modelId="{D5A23BF7-E5CE-43DA-B0A2-47D6789F4076}" type="pres">
      <dgm:prSet presAssocID="{6FACFB63-8F2E-4BDA-9C51-3150F3686178}" presName="tx1" presStyleLbl="revTx" presStyleIdx="1" presStyleCnt="6"/>
      <dgm:spPr/>
    </dgm:pt>
    <dgm:pt modelId="{1E7C606A-9278-4051-AA08-27C53A34695A}" type="pres">
      <dgm:prSet presAssocID="{6FACFB63-8F2E-4BDA-9C51-3150F3686178}" presName="vert1" presStyleCnt="0"/>
      <dgm:spPr/>
    </dgm:pt>
    <dgm:pt modelId="{D99C928A-0AAB-4EC3-A3B6-020BD6D6EC03}" type="pres">
      <dgm:prSet presAssocID="{D91AD20C-80E7-464D-B02B-91221D47A736}" presName="thickLine" presStyleLbl="alignNode1" presStyleIdx="2" presStyleCnt="6"/>
      <dgm:spPr/>
    </dgm:pt>
    <dgm:pt modelId="{15ECEAE8-8DFC-4555-AC0E-5BDAFEE5A025}" type="pres">
      <dgm:prSet presAssocID="{D91AD20C-80E7-464D-B02B-91221D47A736}" presName="horz1" presStyleCnt="0"/>
      <dgm:spPr/>
    </dgm:pt>
    <dgm:pt modelId="{9232FAD8-BFC8-4E07-9DBD-DE66E5C791F4}" type="pres">
      <dgm:prSet presAssocID="{D91AD20C-80E7-464D-B02B-91221D47A736}" presName="tx1" presStyleLbl="revTx" presStyleIdx="2" presStyleCnt="6"/>
      <dgm:spPr/>
    </dgm:pt>
    <dgm:pt modelId="{68E64F2F-497D-4411-837E-8E8BA0A3C4BC}" type="pres">
      <dgm:prSet presAssocID="{D91AD20C-80E7-464D-B02B-91221D47A736}" presName="vert1" presStyleCnt="0"/>
      <dgm:spPr/>
    </dgm:pt>
    <dgm:pt modelId="{F1581DEF-F231-40D0-ABB0-B8B397930998}" type="pres">
      <dgm:prSet presAssocID="{93D9E402-BE88-41A6-925E-F48553EAF387}" presName="thickLine" presStyleLbl="alignNode1" presStyleIdx="3" presStyleCnt="6"/>
      <dgm:spPr/>
    </dgm:pt>
    <dgm:pt modelId="{20331B0F-432D-44B9-92CD-7D52D68E7545}" type="pres">
      <dgm:prSet presAssocID="{93D9E402-BE88-41A6-925E-F48553EAF387}" presName="horz1" presStyleCnt="0"/>
      <dgm:spPr/>
    </dgm:pt>
    <dgm:pt modelId="{052D1AE0-D835-471C-80FB-1FF584D61BB3}" type="pres">
      <dgm:prSet presAssocID="{93D9E402-BE88-41A6-925E-F48553EAF387}" presName="tx1" presStyleLbl="revTx" presStyleIdx="3" presStyleCnt="6"/>
      <dgm:spPr/>
    </dgm:pt>
    <dgm:pt modelId="{941158CE-E7C2-4EDD-BA28-7A3100428E3F}" type="pres">
      <dgm:prSet presAssocID="{93D9E402-BE88-41A6-925E-F48553EAF387}" presName="vert1" presStyleCnt="0"/>
      <dgm:spPr/>
    </dgm:pt>
    <dgm:pt modelId="{2DA74DF5-553E-4321-8B1C-1AEBFABF7018}" type="pres">
      <dgm:prSet presAssocID="{D581ED2F-1B54-47D4-89C2-82615F60C84A}" presName="thickLine" presStyleLbl="alignNode1" presStyleIdx="4" presStyleCnt="6"/>
      <dgm:spPr/>
    </dgm:pt>
    <dgm:pt modelId="{0D26720B-A7F1-4553-8163-31FF067381A8}" type="pres">
      <dgm:prSet presAssocID="{D581ED2F-1B54-47D4-89C2-82615F60C84A}" presName="horz1" presStyleCnt="0"/>
      <dgm:spPr/>
    </dgm:pt>
    <dgm:pt modelId="{7CB3848D-D302-4DA5-B4BB-CB047B803877}" type="pres">
      <dgm:prSet presAssocID="{D581ED2F-1B54-47D4-89C2-82615F60C84A}" presName="tx1" presStyleLbl="revTx" presStyleIdx="4" presStyleCnt="6"/>
      <dgm:spPr/>
    </dgm:pt>
    <dgm:pt modelId="{5EF08642-11B5-475A-B003-F2C78D9939BE}" type="pres">
      <dgm:prSet presAssocID="{D581ED2F-1B54-47D4-89C2-82615F60C84A}" presName="vert1" presStyleCnt="0"/>
      <dgm:spPr/>
    </dgm:pt>
    <dgm:pt modelId="{7771BF80-019E-4E8B-A01F-E62527B6EC5F}" type="pres">
      <dgm:prSet presAssocID="{4F710A57-79A7-40F2-956F-9FEE2A8ACD27}" presName="thickLine" presStyleLbl="alignNode1" presStyleIdx="5" presStyleCnt="6"/>
      <dgm:spPr/>
    </dgm:pt>
    <dgm:pt modelId="{AD8F4258-E5BB-4573-9191-F15A957CF2CF}" type="pres">
      <dgm:prSet presAssocID="{4F710A57-79A7-40F2-956F-9FEE2A8ACD27}" presName="horz1" presStyleCnt="0"/>
      <dgm:spPr/>
    </dgm:pt>
    <dgm:pt modelId="{3CB9F2BF-5247-4E31-9525-4D01B9AE7E33}" type="pres">
      <dgm:prSet presAssocID="{4F710A57-79A7-40F2-956F-9FEE2A8ACD27}" presName="tx1" presStyleLbl="revTx" presStyleIdx="5" presStyleCnt="6"/>
      <dgm:spPr/>
    </dgm:pt>
    <dgm:pt modelId="{28AF947E-39C7-4AD6-B53A-52A3040995C7}" type="pres">
      <dgm:prSet presAssocID="{4F710A57-79A7-40F2-956F-9FEE2A8ACD27}" presName="vert1" presStyleCnt="0"/>
      <dgm:spPr/>
    </dgm:pt>
  </dgm:ptLst>
  <dgm:cxnLst>
    <dgm:cxn modelId="{18CA5B00-F749-49CA-B317-FF849DAF4FF8}" srcId="{8B6C56FC-B9FD-4C30-8477-6AC2F28968CE}" destId="{D581ED2F-1B54-47D4-89C2-82615F60C84A}" srcOrd="4" destOrd="0" parTransId="{CC8D964B-B60D-4BB5-94AC-12CBDA3E813B}" sibTransId="{9618ED79-8F9A-43FB-A002-668E5F8D6758}"/>
    <dgm:cxn modelId="{4CDFB923-2603-41E0-B9A6-A536BB03A3CB}" srcId="{8B6C56FC-B9FD-4C30-8477-6AC2F28968CE}" destId="{93D9E402-BE88-41A6-925E-F48553EAF387}" srcOrd="3" destOrd="0" parTransId="{D28DD247-129C-47E9-9BD2-D29ADF515545}" sibTransId="{9EE4DE76-97FB-4AA2-A6FD-B50C11695258}"/>
    <dgm:cxn modelId="{96E59544-A6B2-4C7A-98EB-ADACD487590B}" srcId="{8B6C56FC-B9FD-4C30-8477-6AC2F28968CE}" destId="{6FACFB63-8F2E-4BDA-9C51-3150F3686178}" srcOrd="1" destOrd="0" parTransId="{7582C423-6381-441A-A841-0F4DAF287029}" sibTransId="{F18DD7EA-09EA-4D79-ACFA-1F737AB4B27B}"/>
    <dgm:cxn modelId="{81C6B460-041F-D64A-B333-93960606AB93}" type="presOf" srcId="{D91AD20C-80E7-464D-B02B-91221D47A736}" destId="{9232FAD8-BFC8-4E07-9DBD-DE66E5C791F4}" srcOrd="0" destOrd="0" presId="urn:microsoft.com/office/officeart/2008/layout/LinedList"/>
    <dgm:cxn modelId="{36EDCA6F-E503-4E85-85FF-3F1608FE42DB}" srcId="{8B6C56FC-B9FD-4C30-8477-6AC2F28968CE}" destId="{4F710A57-79A7-40F2-956F-9FEE2A8ACD27}" srcOrd="5" destOrd="0" parTransId="{B7353A9E-18E3-480D-9DEB-77D1618F64FB}" sibTransId="{FC30DF93-483B-40A1-B1DF-5C23C4D033A5}"/>
    <dgm:cxn modelId="{BA386F76-0FBD-4E0D-93F4-D8E018420E29}" srcId="{8B6C56FC-B9FD-4C30-8477-6AC2F28968CE}" destId="{D7C1F7EA-F8C1-4658-9367-D2C450ECF4DD}" srcOrd="0" destOrd="0" parTransId="{7011C14C-1C6D-44FB-84C7-9C4B05FF66D1}" sibTransId="{FE5CADF2-96DD-41FA-8420-E4B9E0017BA8}"/>
    <dgm:cxn modelId="{AD435C7F-DB60-454D-B1C7-FCA9D89CD407}" srcId="{8B6C56FC-B9FD-4C30-8477-6AC2F28968CE}" destId="{D91AD20C-80E7-464D-B02B-91221D47A736}" srcOrd="2" destOrd="0" parTransId="{0804D1DA-3196-46AA-A35A-A75144A13F58}" sibTransId="{20FF2A01-52FE-4653-BA91-3FB4556F6DF2}"/>
    <dgm:cxn modelId="{E3B67C92-B55D-6D48-BC29-D50A4D76D700}" type="presOf" srcId="{93D9E402-BE88-41A6-925E-F48553EAF387}" destId="{052D1AE0-D835-471C-80FB-1FF584D61BB3}" srcOrd="0" destOrd="0" presId="urn:microsoft.com/office/officeart/2008/layout/LinedList"/>
    <dgm:cxn modelId="{3EAC4BB1-21FA-3F42-996D-CBA62760D2A8}" type="presOf" srcId="{8B6C56FC-B9FD-4C30-8477-6AC2F28968CE}" destId="{2BB0EA0D-8152-45AE-9321-DC12D794C3A6}" srcOrd="0" destOrd="0" presId="urn:microsoft.com/office/officeart/2008/layout/LinedList"/>
    <dgm:cxn modelId="{65A8E8B8-0436-6F40-BBBF-24554A0C511B}" type="presOf" srcId="{D7C1F7EA-F8C1-4658-9367-D2C450ECF4DD}" destId="{B091246E-FAF3-43B7-8028-43D0382E9866}" srcOrd="0" destOrd="0" presId="urn:microsoft.com/office/officeart/2008/layout/LinedList"/>
    <dgm:cxn modelId="{9064A0BF-0BF6-F247-B9D0-7A33424E3212}" type="presOf" srcId="{6FACFB63-8F2E-4BDA-9C51-3150F3686178}" destId="{D5A23BF7-E5CE-43DA-B0A2-47D6789F4076}" srcOrd="0" destOrd="0" presId="urn:microsoft.com/office/officeart/2008/layout/LinedList"/>
    <dgm:cxn modelId="{C70473DE-C932-0A47-8BEB-20F14226507C}" type="presOf" srcId="{4F710A57-79A7-40F2-956F-9FEE2A8ACD27}" destId="{3CB9F2BF-5247-4E31-9525-4D01B9AE7E33}" srcOrd="0" destOrd="0" presId="urn:microsoft.com/office/officeart/2008/layout/LinedList"/>
    <dgm:cxn modelId="{0E0CB5E6-9881-E44F-AF1B-DA28AA10A567}" type="presOf" srcId="{D581ED2F-1B54-47D4-89C2-82615F60C84A}" destId="{7CB3848D-D302-4DA5-B4BB-CB047B803877}" srcOrd="0" destOrd="0" presId="urn:microsoft.com/office/officeart/2008/layout/LinedList"/>
    <dgm:cxn modelId="{67776D69-D18B-6547-A6F5-A6E0D29472BF}" type="presParOf" srcId="{2BB0EA0D-8152-45AE-9321-DC12D794C3A6}" destId="{2F42ECA8-635A-45E7-865F-ECEA91F25CFE}" srcOrd="0" destOrd="0" presId="urn:microsoft.com/office/officeart/2008/layout/LinedList"/>
    <dgm:cxn modelId="{6AF56C98-0CAF-5C4C-A944-EEEBB4EFC74D}" type="presParOf" srcId="{2BB0EA0D-8152-45AE-9321-DC12D794C3A6}" destId="{90E39E18-F1BC-468C-85E7-549FBBD90478}" srcOrd="1" destOrd="0" presId="urn:microsoft.com/office/officeart/2008/layout/LinedList"/>
    <dgm:cxn modelId="{162E309D-66F1-1249-856C-5BABD897F94B}" type="presParOf" srcId="{90E39E18-F1BC-468C-85E7-549FBBD90478}" destId="{B091246E-FAF3-43B7-8028-43D0382E9866}" srcOrd="0" destOrd="0" presId="urn:microsoft.com/office/officeart/2008/layout/LinedList"/>
    <dgm:cxn modelId="{78DA4FD4-6F5D-E24E-A127-8369C3C41FA4}" type="presParOf" srcId="{90E39E18-F1BC-468C-85E7-549FBBD90478}" destId="{0A2A8288-40FF-4814-A8EE-16CBEA07162C}" srcOrd="1" destOrd="0" presId="urn:microsoft.com/office/officeart/2008/layout/LinedList"/>
    <dgm:cxn modelId="{0FFB92D6-4BD4-B44E-80CC-956E27227553}" type="presParOf" srcId="{2BB0EA0D-8152-45AE-9321-DC12D794C3A6}" destId="{617F6C15-A06F-4582-AFB1-2C0782612E27}" srcOrd="2" destOrd="0" presId="urn:microsoft.com/office/officeart/2008/layout/LinedList"/>
    <dgm:cxn modelId="{CC37D7E6-34A5-AE47-8B15-98515240D297}" type="presParOf" srcId="{2BB0EA0D-8152-45AE-9321-DC12D794C3A6}" destId="{733CE5F6-E759-4871-A3AF-1F3B6ACC8237}" srcOrd="3" destOrd="0" presId="urn:microsoft.com/office/officeart/2008/layout/LinedList"/>
    <dgm:cxn modelId="{2DE54E71-83FF-D94B-BA8E-A5B387F3AF44}" type="presParOf" srcId="{733CE5F6-E759-4871-A3AF-1F3B6ACC8237}" destId="{D5A23BF7-E5CE-43DA-B0A2-47D6789F4076}" srcOrd="0" destOrd="0" presId="urn:microsoft.com/office/officeart/2008/layout/LinedList"/>
    <dgm:cxn modelId="{D9C2960A-2823-EB47-880C-4E384DD0FBE7}" type="presParOf" srcId="{733CE5F6-E759-4871-A3AF-1F3B6ACC8237}" destId="{1E7C606A-9278-4051-AA08-27C53A34695A}" srcOrd="1" destOrd="0" presId="urn:microsoft.com/office/officeart/2008/layout/LinedList"/>
    <dgm:cxn modelId="{E16EF5B9-6F8B-C541-8C05-6DBDAC29F136}" type="presParOf" srcId="{2BB0EA0D-8152-45AE-9321-DC12D794C3A6}" destId="{D99C928A-0AAB-4EC3-A3B6-020BD6D6EC03}" srcOrd="4" destOrd="0" presId="urn:microsoft.com/office/officeart/2008/layout/LinedList"/>
    <dgm:cxn modelId="{BAA02AF7-EAB0-844E-A7F9-9151A8A2121B}" type="presParOf" srcId="{2BB0EA0D-8152-45AE-9321-DC12D794C3A6}" destId="{15ECEAE8-8DFC-4555-AC0E-5BDAFEE5A025}" srcOrd="5" destOrd="0" presId="urn:microsoft.com/office/officeart/2008/layout/LinedList"/>
    <dgm:cxn modelId="{087259B1-5D97-5B4D-A778-5861F033B4D9}" type="presParOf" srcId="{15ECEAE8-8DFC-4555-AC0E-5BDAFEE5A025}" destId="{9232FAD8-BFC8-4E07-9DBD-DE66E5C791F4}" srcOrd="0" destOrd="0" presId="urn:microsoft.com/office/officeart/2008/layout/LinedList"/>
    <dgm:cxn modelId="{6A631705-1B9A-2A46-B87E-20AF5A966DCA}" type="presParOf" srcId="{15ECEAE8-8DFC-4555-AC0E-5BDAFEE5A025}" destId="{68E64F2F-497D-4411-837E-8E8BA0A3C4BC}" srcOrd="1" destOrd="0" presId="urn:microsoft.com/office/officeart/2008/layout/LinedList"/>
    <dgm:cxn modelId="{1AB07352-359D-E849-BC24-D6471FC3BABB}" type="presParOf" srcId="{2BB0EA0D-8152-45AE-9321-DC12D794C3A6}" destId="{F1581DEF-F231-40D0-ABB0-B8B397930998}" srcOrd="6" destOrd="0" presId="urn:microsoft.com/office/officeart/2008/layout/LinedList"/>
    <dgm:cxn modelId="{86D7A541-2692-B240-8D77-4B903519A638}" type="presParOf" srcId="{2BB0EA0D-8152-45AE-9321-DC12D794C3A6}" destId="{20331B0F-432D-44B9-92CD-7D52D68E7545}" srcOrd="7" destOrd="0" presId="urn:microsoft.com/office/officeart/2008/layout/LinedList"/>
    <dgm:cxn modelId="{6567BC8E-A16C-604C-89D6-F4135F545032}" type="presParOf" srcId="{20331B0F-432D-44B9-92CD-7D52D68E7545}" destId="{052D1AE0-D835-471C-80FB-1FF584D61BB3}" srcOrd="0" destOrd="0" presId="urn:microsoft.com/office/officeart/2008/layout/LinedList"/>
    <dgm:cxn modelId="{23239305-CFF8-D642-B186-5E96E722FD38}" type="presParOf" srcId="{20331B0F-432D-44B9-92CD-7D52D68E7545}" destId="{941158CE-E7C2-4EDD-BA28-7A3100428E3F}" srcOrd="1" destOrd="0" presId="urn:microsoft.com/office/officeart/2008/layout/LinedList"/>
    <dgm:cxn modelId="{243D6B85-159E-194B-8D29-9517081B53FB}" type="presParOf" srcId="{2BB0EA0D-8152-45AE-9321-DC12D794C3A6}" destId="{2DA74DF5-553E-4321-8B1C-1AEBFABF7018}" srcOrd="8" destOrd="0" presId="urn:microsoft.com/office/officeart/2008/layout/LinedList"/>
    <dgm:cxn modelId="{EF4CF83D-1DDE-3F42-A82C-1AC45F83E6D2}" type="presParOf" srcId="{2BB0EA0D-8152-45AE-9321-DC12D794C3A6}" destId="{0D26720B-A7F1-4553-8163-31FF067381A8}" srcOrd="9" destOrd="0" presId="urn:microsoft.com/office/officeart/2008/layout/LinedList"/>
    <dgm:cxn modelId="{D4339012-8E7B-E345-9F0F-0025432821DB}" type="presParOf" srcId="{0D26720B-A7F1-4553-8163-31FF067381A8}" destId="{7CB3848D-D302-4DA5-B4BB-CB047B803877}" srcOrd="0" destOrd="0" presId="urn:microsoft.com/office/officeart/2008/layout/LinedList"/>
    <dgm:cxn modelId="{B04AA755-6EF9-174A-B2E7-6E2077C78EAC}" type="presParOf" srcId="{0D26720B-A7F1-4553-8163-31FF067381A8}" destId="{5EF08642-11B5-475A-B003-F2C78D9939BE}" srcOrd="1" destOrd="0" presId="urn:microsoft.com/office/officeart/2008/layout/LinedList"/>
    <dgm:cxn modelId="{28F28C14-4A65-DB49-B74F-2E9FFAF81B7C}" type="presParOf" srcId="{2BB0EA0D-8152-45AE-9321-DC12D794C3A6}" destId="{7771BF80-019E-4E8B-A01F-E62527B6EC5F}" srcOrd="10" destOrd="0" presId="urn:microsoft.com/office/officeart/2008/layout/LinedList"/>
    <dgm:cxn modelId="{264E5A19-657A-5E46-8192-B8C6E3E0F61F}" type="presParOf" srcId="{2BB0EA0D-8152-45AE-9321-DC12D794C3A6}" destId="{AD8F4258-E5BB-4573-9191-F15A957CF2CF}" srcOrd="11" destOrd="0" presId="urn:microsoft.com/office/officeart/2008/layout/LinedList"/>
    <dgm:cxn modelId="{4D9145D3-1A0A-F341-AA69-514EBFC3F19E}" type="presParOf" srcId="{AD8F4258-E5BB-4573-9191-F15A957CF2CF}" destId="{3CB9F2BF-5247-4E31-9525-4D01B9AE7E33}" srcOrd="0" destOrd="0" presId="urn:microsoft.com/office/officeart/2008/layout/LinedList"/>
    <dgm:cxn modelId="{2B5FA09A-FEDE-0E49-BE90-2A579045B7BD}" type="presParOf" srcId="{AD8F4258-E5BB-4573-9191-F15A957CF2CF}" destId="{28AF947E-39C7-4AD6-B53A-52A3040995C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DC2489-E001-4999-AA29-025F7C6592C4}"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DC82A862-AD8E-4673-B56E-A24213EF1BC9}">
      <dgm:prSet custT="1"/>
      <dgm:spPr/>
      <dgm:t>
        <a:bodyPr/>
        <a:lstStyle/>
        <a:p>
          <a:r>
            <a:rPr lang="en-US" sz="1800"/>
            <a:t>Conducted 1-1 interviews with users to better understand their needs and frustrations when it comes to browsing travel websites</a:t>
          </a:r>
        </a:p>
      </dgm:t>
    </dgm:pt>
    <dgm:pt modelId="{89641761-3B72-4D24-A67B-1569D2D41110}" type="parTrans" cxnId="{0297ECAD-126B-49A3-8B89-4FF21BB24760}">
      <dgm:prSet/>
      <dgm:spPr/>
      <dgm:t>
        <a:bodyPr/>
        <a:lstStyle/>
        <a:p>
          <a:endParaRPr lang="en-US"/>
        </a:p>
      </dgm:t>
    </dgm:pt>
    <dgm:pt modelId="{0A517C47-8E1A-44B8-AA58-508C589AA0E2}" type="sibTrans" cxnId="{0297ECAD-126B-49A3-8B89-4FF21BB24760}">
      <dgm:prSet phldrT="01" phldr="0"/>
      <dgm:spPr/>
      <dgm:t>
        <a:bodyPr/>
        <a:lstStyle/>
        <a:p>
          <a:endParaRPr lang="en-US"/>
        </a:p>
      </dgm:t>
    </dgm:pt>
    <dgm:pt modelId="{550A4193-211F-4B47-83FD-0A4182D81482}">
      <dgm:prSet custT="1"/>
      <dgm:spPr/>
      <dgm:t>
        <a:bodyPr/>
        <a:lstStyle/>
        <a:p>
          <a:r>
            <a:rPr lang="en-US" sz="1800" b="0">
              <a:latin typeface="+mn-lt"/>
            </a:rPr>
            <a:t>Age: </a:t>
          </a:r>
          <a:r>
            <a:rPr lang="en-US" sz="1800">
              <a:latin typeface="+mn-lt"/>
            </a:rPr>
            <a:t>25–47</a:t>
          </a:r>
        </a:p>
      </dgm:t>
    </dgm:pt>
    <dgm:pt modelId="{D1CC4636-92CD-4FE1-A663-8CBD2BCFC8E3}" type="parTrans" cxnId="{9A839E0E-E934-4BBD-88A8-7EAE8089FF4A}">
      <dgm:prSet/>
      <dgm:spPr/>
      <dgm:t>
        <a:bodyPr/>
        <a:lstStyle/>
        <a:p>
          <a:endParaRPr lang="en-US"/>
        </a:p>
      </dgm:t>
    </dgm:pt>
    <dgm:pt modelId="{0C9DF5B5-4A3A-4A00-A1CD-0850D31BBD5A}" type="sibTrans" cxnId="{9A839E0E-E934-4BBD-88A8-7EAE8089FF4A}">
      <dgm:prSet phldrT="04" phldr="0"/>
      <dgm:spPr/>
      <dgm:t>
        <a:bodyPr/>
        <a:lstStyle/>
        <a:p>
          <a:endParaRPr lang="en-US"/>
        </a:p>
      </dgm:t>
    </dgm:pt>
    <dgm:pt modelId="{3F80F56C-53EB-4249-81EE-38AD2843EF54}">
      <dgm:prSet custT="1"/>
      <dgm:spPr>
        <a:solidFill>
          <a:prstClr val="white">
            <a:alpha val="90000"/>
            <a:hueOff val="0"/>
            <a:satOff val="0"/>
            <a:lumOff val="0"/>
            <a:alphaOff val="0"/>
          </a:prstClr>
        </a:solidFill>
        <a:ln w="12700" cap="rnd" cmpd="sng" algn="ctr">
          <a:solidFill>
            <a:srgbClr val="903163">
              <a:hueOff val="0"/>
              <a:satOff val="0"/>
              <a:lumOff val="0"/>
              <a:alphaOff val="0"/>
            </a:srgbClr>
          </a:solidFill>
          <a:prstDash val="solid"/>
        </a:ln>
        <a:effectLst/>
      </dgm:spPr>
      <dgm:t>
        <a:bodyPr spcFirstLastPara="0" vert="horz" wrap="square" lIns="72390" tIns="72390" rIns="72390" bIns="72390" numCol="1" spcCol="1270" anchor="ctr" anchorCtr="0"/>
        <a:lstStyle/>
        <a:p>
          <a:pPr marL="0" lvl="0" indent="0" algn="ctr" defTabSz="844550">
            <a:lnSpc>
              <a:spcPct val="90000"/>
            </a:lnSpc>
            <a:spcBef>
              <a:spcPct val="0"/>
            </a:spcBef>
            <a:spcAft>
              <a:spcPct val="35000"/>
            </a:spcAft>
            <a:buNone/>
          </a:pPr>
          <a:r>
            <a:rPr lang="en-US" sz="1800" b="0" kern="1200">
              <a:solidFill>
                <a:prstClr val="black">
                  <a:hueOff val="0"/>
                  <a:satOff val="0"/>
                  <a:lumOff val="0"/>
                  <a:alphaOff val="0"/>
                </a:prstClr>
              </a:solidFill>
              <a:latin typeface="Gill Sans MT" panose="020B0502020104020203"/>
              <a:ea typeface="+mn-ea"/>
              <a:cs typeface="+mn-cs"/>
            </a:rPr>
            <a:t>Number of participants: 4</a:t>
          </a:r>
        </a:p>
      </dgm:t>
    </dgm:pt>
    <dgm:pt modelId="{8C36FB95-29E7-4FF9-8DD2-4C1469E3DCD8}" type="sibTrans" cxnId="{66E3E60A-2A8E-45F8-92D7-894A208FDBCC}">
      <dgm:prSet phldrT="03" phldr="0"/>
      <dgm:spPr/>
      <dgm:t>
        <a:bodyPr/>
        <a:lstStyle/>
        <a:p>
          <a:endParaRPr lang="en-US"/>
        </a:p>
      </dgm:t>
    </dgm:pt>
    <dgm:pt modelId="{3247E4D7-2B6C-4D4D-B10A-70C752888FBB}" type="parTrans" cxnId="{66E3E60A-2A8E-45F8-92D7-894A208FDBCC}">
      <dgm:prSet/>
      <dgm:spPr/>
      <dgm:t>
        <a:bodyPr/>
        <a:lstStyle/>
        <a:p>
          <a:endParaRPr lang="en-US"/>
        </a:p>
      </dgm:t>
    </dgm:pt>
    <dgm:pt modelId="{0289BEEB-5D75-435A-A6C2-27C9971E55EF}">
      <dgm:prSet custT="1"/>
      <dgm:spPr>
        <a:solidFill>
          <a:prstClr val="white">
            <a:alpha val="90000"/>
            <a:hueOff val="0"/>
            <a:satOff val="0"/>
            <a:lumOff val="0"/>
            <a:alphaOff val="0"/>
          </a:prstClr>
        </a:solidFill>
        <a:ln w="12700" cap="rnd" cmpd="sng" algn="ctr">
          <a:solidFill>
            <a:srgbClr val="903163">
              <a:hueOff val="0"/>
              <a:satOff val="0"/>
              <a:lumOff val="0"/>
              <a:alphaOff val="0"/>
            </a:srgbClr>
          </a:solidFill>
          <a:prstDash val="solid"/>
        </a:ln>
        <a:effectLst/>
      </dgm:spPr>
      <dgm:t>
        <a:bodyPr spcFirstLastPara="0" vert="horz" wrap="square" lIns="72390" tIns="72390" rIns="72390" bIns="72390" numCol="1" spcCol="1270" anchor="ctr" anchorCtr="0"/>
        <a:lstStyle/>
        <a:p>
          <a:pPr marL="0" lvl="0" indent="0" algn="ctr" defTabSz="844550">
            <a:lnSpc>
              <a:spcPct val="90000"/>
            </a:lnSpc>
            <a:spcBef>
              <a:spcPct val="0"/>
            </a:spcBef>
            <a:spcAft>
              <a:spcPct val="35000"/>
            </a:spcAft>
            <a:buNone/>
          </a:pPr>
          <a:r>
            <a:rPr lang="en-US" sz="1800" b="0" kern="1200">
              <a:solidFill>
                <a:prstClr val="black">
                  <a:hueOff val="0"/>
                  <a:satOff val="0"/>
                  <a:lumOff val="0"/>
                  <a:alphaOff val="0"/>
                </a:prstClr>
              </a:solidFill>
              <a:latin typeface="Gill Sans MT" panose="020B0502020104020203"/>
              <a:ea typeface="+mn-ea"/>
              <a:cs typeface="+mn-cs"/>
            </a:rPr>
            <a:t>Method of Interview:  We conducted interviews through zoom and in-person setting</a:t>
          </a:r>
        </a:p>
      </dgm:t>
    </dgm:pt>
    <dgm:pt modelId="{0B364D2C-B58F-4FAB-98DE-7B5959ADA62C}" type="sibTrans" cxnId="{E9E4327B-9455-4BEC-87D1-3268F1CD72C9}">
      <dgm:prSet phldrT="02" phldr="0"/>
      <dgm:spPr/>
      <dgm:t>
        <a:bodyPr/>
        <a:lstStyle/>
        <a:p>
          <a:endParaRPr lang="en-US"/>
        </a:p>
      </dgm:t>
    </dgm:pt>
    <dgm:pt modelId="{8B7E2EF8-753D-460F-81BD-BDEECCDCAB5C}" type="parTrans" cxnId="{E9E4327B-9455-4BEC-87D1-3268F1CD72C9}">
      <dgm:prSet/>
      <dgm:spPr/>
      <dgm:t>
        <a:bodyPr/>
        <a:lstStyle/>
        <a:p>
          <a:endParaRPr lang="en-US"/>
        </a:p>
      </dgm:t>
    </dgm:pt>
    <dgm:pt modelId="{D3E6C690-2AD9-9742-91C9-1846FD5A4FDB}" type="pres">
      <dgm:prSet presAssocID="{85DC2489-E001-4999-AA29-025F7C6592C4}" presName="hierChild1" presStyleCnt="0">
        <dgm:presLayoutVars>
          <dgm:chPref val="1"/>
          <dgm:dir/>
          <dgm:animOne val="branch"/>
          <dgm:animLvl val="lvl"/>
          <dgm:resizeHandles/>
        </dgm:presLayoutVars>
      </dgm:prSet>
      <dgm:spPr/>
    </dgm:pt>
    <dgm:pt modelId="{8A8DC1BB-39AE-4247-9D19-1CC0BF368BCD}" type="pres">
      <dgm:prSet presAssocID="{DC82A862-AD8E-4673-B56E-A24213EF1BC9}" presName="hierRoot1" presStyleCnt="0"/>
      <dgm:spPr/>
    </dgm:pt>
    <dgm:pt modelId="{4A018DA7-D0BD-6643-B72C-3510988B962F}" type="pres">
      <dgm:prSet presAssocID="{DC82A862-AD8E-4673-B56E-A24213EF1BC9}" presName="composite" presStyleCnt="0"/>
      <dgm:spPr/>
    </dgm:pt>
    <dgm:pt modelId="{D186247F-8F1A-924F-A383-BD676D60D18C}" type="pres">
      <dgm:prSet presAssocID="{DC82A862-AD8E-4673-B56E-A24213EF1BC9}" presName="background" presStyleLbl="node0" presStyleIdx="0" presStyleCnt="4"/>
      <dgm:spPr/>
    </dgm:pt>
    <dgm:pt modelId="{4CAC1C7B-6B6A-7144-AC47-105E1123CBEA}" type="pres">
      <dgm:prSet presAssocID="{DC82A862-AD8E-4673-B56E-A24213EF1BC9}" presName="text" presStyleLbl="fgAcc0" presStyleIdx="0" presStyleCnt="4" custScaleX="96272" custScaleY="135007">
        <dgm:presLayoutVars>
          <dgm:chPref val="3"/>
        </dgm:presLayoutVars>
      </dgm:prSet>
      <dgm:spPr/>
    </dgm:pt>
    <dgm:pt modelId="{36B29759-6B72-C341-B1B0-0A6F9727E8FD}" type="pres">
      <dgm:prSet presAssocID="{DC82A862-AD8E-4673-B56E-A24213EF1BC9}" presName="hierChild2" presStyleCnt="0"/>
      <dgm:spPr/>
    </dgm:pt>
    <dgm:pt modelId="{B1EAAAD6-5872-9148-93A8-B091987ECFB3}" type="pres">
      <dgm:prSet presAssocID="{0289BEEB-5D75-435A-A6C2-27C9971E55EF}" presName="hierRoot1" presStyleCnt="0"/>
      <dgm:spPr/>
    </dgm:pt>
    <dgm:pt modelId="{8EC22A17-05EB-E741-8712-5ADC3238804C}" type="pres">
      <dgm:prSet presAssocID="{0289BEEB-5D75-435A-A6C2-27C9971E55EF}" presName="composite" presStyleCnt="0"/>
      <dgm:spPr/>
    </dgm:pt>
    <dgm:pt modelId="{2BD7A37F-B008-F147-A82F-B49CEBB6A213}" type="pres">
      <dgm:prSet presAssocID="{0289BEEB-5D75-435A-A6C2-27C9971E55EF}" presName="background" presStyleLbl="node0" presStyleIdx="1" presStyleCnt="4"/>
      <dgm:spPr/>
    </dgm:pt>
    <dgm:pt modelId="{B22F3AA9-0A7D-8242-8A62-68BA7635A4C1}" type="pres">
      <dgm:prSet presAssocID="{0289BEEB-5D75-435A-A6C2-27C9971E55EF}" presName="text" presStyleLbl="fgAcc0" presStyleIdx="1" presStyleCnt="4" custScaleX="96423" custScaleY="134820">
        <dgm:presLayoutVars>
          <dgm:chPref val="3"/>
        </dgm:presLayoutVars>
      </dgm:prSet>
      <dgm:spPr>
        <a:xfrm>
          <a:off x="3063557" y="944766"/>
          <a:ext cx="2191737" cy="2037933"/>
        </a:xfrm>
        <a:prstGeom prst="roundRect">
          <a:avLst>
            <a:gd name="adj" fmla="val 10000"/>
          </a:avLst>
        </a:prstGeom>
      </dgm:spPr>
    </dgm:pt>
    <dgm:pt modelId="{A7255C7F-CCD7-684C-A8AB-5075C6E987B6}" type="pres">
      <dgm:prSet presAssocID="{0289BEEB-5D75-435A-A6C2-27C9971E55EF}" presName="hierChild2" presStyleCnt="0"/>
      <dgm:spPr/>
    </dgm:pt>
    <dgm:pt modelId="{AB40D0E9-DA50-8A47-B8D1-1503CAFCD9E6}" type="pres">
      <dgm:prSet presAssocID="{3F80F56C-53EB-4249-81EE-38AD2843EF54}" presName="hierRoot1" presStyleCnt="0"/>
      <dgm:spPr/>
    </dgm:pt>
    <dgm:pt modelId="{EAC800DF-3C26-7142-BB7F-965E257A81C2}" type="pres">
      <dgm:prSet presAssocID="{3F80F56C-53EB-4249-81EE-38AD2843EF54}" presName="composite" presStyleCnt="0"/>
      <dgm:spPr/>
    </dgm:pt>
    <dgm:pt modelId="{139490E2-62F7-324C-BC42-A87D840D4948}" type="pres">
      <dgm:prSet presAssocID="{3F80F56C-53EB-4249-81EE-38AD2843EF54}" presName="background" presStyleLbl="node0" presStyleIdx="2" presStyleCnt="4"/>
      <dgm:spPr/>
    </dgm:pt>
    <dgm:pt modelId="{9F8BFB4B-6FE4-4842-8097-A10581A13E17}" type="pres">
      <dgm:prSet presAssocID="{3F80F56C-53EB-4249-81EE-38AD2843EF54}" presName="text" presStyleLbl="fgAcc0" presStyleIdx="2" presStyleCnt="4" custScaleX="96457" custScaleY="135041">
        <dgm:presLayoutVars>
          <dgm:chPref val="3"/>
        </dgm:presLayoutVars>
      </dgm:prSet>
      <dgm:spPr>
        <a:xfrm>
          <a:off x="5779847" y="944766"/>
          <a:ext cx="2360488" cy="1498910"/>
        </a:xfrm>
        <a:prstGeom prst="roundRect">
          <a:avLst>
            <a:gd name="adj" fmla="val 10000"/>
          </a:avLst>
        </a:prstGeom>
      </dgm:spPr>
    </dgm:pt>
    <dgm:pt modelId="{77367847-3BB6-9643-A9B6-E48809CB930B}" type="pres">
      <dgm:prSet presAssocID="{3F80F56C-53EB-4249-81EE-38AD2843EF54}" presName="hierChild2" presStyleCnt="0"/>
      <dgm:spPr/>
    </dgm:pt>
    <dgm:pt modelId="{D3F84B8C-8BD9-EC4D-BDCA-97646DF79328}" type="pres">
      <dgm:prSet presAssocID="{550A4193-211F-4B47-83FD-0A4182D81482}" presName="hierRoot1" presStyleCnt="0"/>
      <dgm:spPr/>
    </dgm:pt>
    <dgm:pt modelId="{DA17F8D6-A177-DB4D-9491-B45BA88A2FDC}" type="pres">
      <dgm:prSet presAssocID="{550A4193-211F-4B47-83FD-0A4182D81482}" presName="composite" presStyleCnt="0"/>
      <dgm:spPr/>
    </dgm:pt>
    <dgm:pt modelId="{882423B7-151A-AF43-8BA7-E082EDBDA4BF}" type="pres">
      <dgm:prSet presAssocID="{550A4193-211F-4B47-83FD-0A4182D81482}" presName="background" presStyleLbl="node0" presStyleIdx="3" presStyleCnt="4"/>
      <dgm:spPr/>
    </dgm:pt>
    <dgm:pt modelId="{91E06A71-980B-934A-B489-C8C78618F60A}" type="pres">
      <dgm:prSet presAssocID="{550A4193-211F-4B47-83FD-0A4182D81482}" presName="text" presStyleLbl="fgAcc0" presStyleIdx="3" presStyleCnt="4" custScaleX="96440" custScaleY="134820">
        <dgm:presLayoutVars>
          <dgm:chPref val="3"/>
        </dgm:presLayoutVars>
      </dgm:prSet>
      <dgm:spPr/>
    </dgm:pt>
    <dgm:pt modelId="{A9AE1FA2-4F1C-BA43-9940-D3CA4459D010}" type="pres">
      <dgm:prSet presAssocID="{550A4193-211F-4B47-83FD-0A4182D81482}" presName="hierChild2" presStyleCnt="0"/>
      <dgm:spPr/>
    </dgm:pt>
  </dgm:ptLst>
  <dgm:cxnLst>
    <dgm:cxn modelId="{66E3E60A-2A8E-45F8-92D7-894A208FDBCC}" srcId="{85DC2489-E001-4999-AA29-025F7C6592C4}" destId="{3F80F56C-53EB-4249-81EE-38AD2843EF54}" srcOrd="2" destOrd="0" parTransId="{3247E4D7-2B6C-4D4D-B10A-70C752888FBB}" sibTransId="{8C36FB95-29E7-4FF9-8DD2-4C1469E3DCD8}"/>
    <dgm:cxn modelId="{9A839E0E-E934-4BBD-88A8-7EAE8089FF4A}" srcId="{85DC2489-E001-4999-AA29-025F7C6592C4}" destId="{550A4193-211F-4B47-83FD-0A4182D81482}" srcOrd="3" destOrd="0" parTransId="{D1CC4636-92CD-4FE1-A663-8CBD2BCFC8E3}" sibTransId="{0C9DF5B5-4A3A-4A00-A1CD-0850D31BBD5A}"/>
    <dgm:cxn modelId="{130D4123-EC1F-2E48-8D4A-BE431CC0CB09}" type="presOf" srcId="{DC82A862-AD8E-4673-B56E-A24213EF1BC9}" destId="{4CAC1C7B-6B6A-7144-AC47-105E1123CBEA}" srcOrd="0" destOrd="0" presId="urn:microsoft.com/office/officeart/2005/8/layout/hierarchy1"/>
    <dgm:cxn modelId="{39B77D39-C0DE-2442-8525-E3909D71AFC0}" type="presOf" srcId="{0289BEEB-5D75-435A-A6C2-27C9971E55EF}" destId="{B22F3AA9-0A7D-8242-8A62-68BA7635A4C1}" srcOrd="0" destOrd="0" presId="urn:microsoft.com/office/officeart/2005/8/layout/hierarchy1"/>
    <dgm:cxn modelId="{E9E4327B-9455-4BEC-87D1-3268F1CD72C9}" srcId="{85DC2489-E001-4999-AA29-025F7C6592C4}" destId="{0289BEEB-5D75-435A-A6C2-27C9971E55EF}" srcOrd="1" destOrd="0" parTransId="{8B7E2EF8-753D-460F-81BD-BDEECCDCAB5C}" sibTransId="{0B364D2C-B58F-4FAB-98DE-7B5959ADA62C}"/>
    <dgm:cxn modelId="{9997597E-CF39-CF4B-A219-A25A9B774F58}" type="presOf" srcId="{85DC2489-E001-4999-AA29-025F7C6592C4}" destId="{D3E6C690-2AD9-9742-91C9-1846FD5A4FDB}" srcOrd="0" destOrd="0" presId="urn:microsoft.com/office/officeart/2005/8/layout/hierarchy1"/>
    <dgm:cxn modelId="{0297ECAD-126B-49A3-8B89-4FF21BB24760}" srcId="{85DC2489-E001-4999-AA29-025F7C6592C4}" destId="{DC82A862-AD8E-4673-B56E-A24213EF1BC9}" srcOrd="0" destOrd="0" parTransId="{89641761-3B72-4D24-A67B-1569D2D41110}" sibTransId="{0A517C47-8E1A-44B8-AA58-508C589AA0E2}"/>
    <dgm:cxn modelId="{65BC0CCF-F06F-934F-8DA4-AA2F735BA3F3}" type="presOf" srcId="{550A4193-211F-4B47-83FD-0A4182D81482}" destId="{91E06A71-980B-934A-B489-C8C78618F60A}" srcOrd="0" destOrd="0" presId="urn:microsoft.com/office/officeart/2005/8/layout/hierarchy1"/>
    <dgm:cxn modelId="{560D74E0-8169-1142-BABC-31AFE5444020}" type="presOf" srcId="{3F80F56C-53EB-4249-81EE-38AD2843EF54}" destId="{9F8BFB4B-6FE4-4842-8097-A10581A13E17}" srcOrd="0" destOrd="0" presId="urn:microsoft.com/office/officeart/2005/8/layout/hierarchy1"/>
    <dgm:cxn modelId="{5D409AF1-AB81-8942-AC2B-0A33E30C2C8D}" type="presParOf" srcId="{D3E6C690-2AD9-9742-91C9-1846FD5A4FDB}" destId="{8A8DC1BB-39AE-4247-9D19-1CC0BF368BCD}" srcOrd="0" destOrd="0" presId="urn:microsoft.com/office/officeart/2005/8/layout/hierarchy1"/>
    <dgm:cxn modelId="{BA42B1F0-1E9F-9847-8FA2-170B51EF8026}" type="presParOf" srcId="{8A8DC1BB-39AE-4247-9D19-1CC0BF368BCD}" destId="{4A018DA7-D0BD-6643-B72C-3510988B962F}" srcOrd="0" destOrd="0" presId="urn:microsoft.com/office/officeart/2005/8/layout/hierarchy1"/>
    <dgm:cxn modelId="{A8B9A626-C963-E344-A449-3CC250C68BBB}" type="presParOf" srcId="{4A018DA7-D0BD-6643-B72C-3510988B962F}" destId="{D186247F-8F1A-924F-A383-BD676D60D18C}" srcOrd="0" destOrd="0" presId="urn:microsoft.com/office/officeart/2005/8/layout/hierarchy1"/>
    <dgm:cxn modelId="{E3DB2510-D8FE-CD4F-B72B-2368AB7603C4}" type="presParOf" srcId="{4A018DA7-D0BD-6643-B72C-3510988B962F}" destId="{4CAC1C7B-6B6A-7144-AC47-105E1123CBEA}" srcOrd="1" destOrd="0" presId="urn:microsoft.com/office/officeart/2005/8/layout/hierarchy1"/>
    <dgm:cxn modelId="{DDFF0968-1BA0-954C-BA96-D626C5E0F31D}" type="presParOf" srcId="{8A8DC1BB-39AE-4247-9D19-1CC0BF368BCD}" destId="{36B29759-6B72-C341-B1B0-0A6F9727E8FD}" srcOrd="1" destOrd="0" presId="urn:microsoft.com/office/officeart/2005/8/layout/hierarchy1"/>
    <dgm:cxn modelId="{AE9F65A6-BFB1-5249-8385-8A81864ADDB0}" type="presParOf" srcId="{D3E6C690-2AD9-9742-91C9-1846FD5A4FDB}" destId="{B1EAAAD6-5872-9148-93A8-B091987ECFB3}" srcOrd="1" destOrd="0" presId="urn:microsoft.com/office/officeart/2005/8/layout/hierarchy1"/>
    <dgm:cxn modelId="{8E689AAA-A601-6240-8B4B-CF032ED550ED}" type="presParOf" srcId="{B1EAAAD6-5872-9148-93A8-B091987ECFB3}" destId="{8EC22A17-05EB-E741-8712-5ADC3238804C}" srcOrd="0" destOrd="0" presId="urn:microsoft.com/office/officeart/2005/8/layout/hierarchy1"/>
    <dgm:cxn modelId="{66EA5594-1AE1-8447-9F83-3C63AF27F1AE}" type="presParOf" srcId="{8EC22A17-05EB-E741-8712-5ADC3238804C}" destId="{2BD7A37F-B008-F147-A82F-B49CEBB6A213}" srcOrd="0" destOrd="0" presId="urn:microsoft.com/office/officeart/2005/8/layout/hierarchy1"/>
    <dgm:cxn modelId="{73D1B25E-8053-784D-AE87-69055607ECEF}" type="presParOf" srcId="{8EC22A17-05EB-E741-8712-5ADC3238804C}" destId="{B22F3AA9-0A7D-8242-8A62-68BA7635A4C1}" srcOrd="1" destOrd="0" presId="urn:microsoft.com/office/officeart/2005/8/layout/hierarchy1"/>
    <dgm:cxn modelId="{6FF01452-D31E-064B-B092-BDE07336F10E}" type="presParOf" srcId="{B1EAAAD6-5872-9148-93A8-B091987ECFB3}" destId="{A7255C7F-CCD7-684C-A8AB-5075C6E987B6}" srcOrd="1" destOrd="0" presId="urn:microsoft.com/office/officeart/2005/8/layout/hierarchy1"/>
    <dgm:cxn modelId="{A2274D9D-CEC0-5C47-8758-740C03FF33D7}" type="presParOf" srcId="{D3E6C690-2AD9-9742-91C9-1846FD5A4FDB}" destId="{AB40D0E9-DA50-8A47-B8D1-1503CAFCD9E6}" srcOrd="2" destOrd="0" presId="urn:microsoft.com/office/officeart/2005/8/layout/hierarchy1"/>
    <dgm:cxn modelId="{A6482717-F89D-C345-A287-67064A755F7E}" type="presParOf" srcId="{AB40D0E9-DA50-8A47-B8D1-1503CAFCD9E6}" destId="{EAC800DF-3C26-7142-BB7F-965E257A81C2}" srcOrd="0" destOrd="0" presId="urn:microsoft.com/office/officeart/2005/8/layout/hierarchy1"/>
    <dgm:cxn modelId="{F980DBE4-D1B2-BD48-AF33-52B2DFF97CF0}" type="presParOf" srcId="{EAC800DF-3C26-7142-BB7F-965E257A81C2}" destId="{139490E2-62F7-324C-BC42-A87D840D4948}" srcOrd="0" destOrd="0" presId="urn:microsoft.com/office/officeart/2005/8/layout/hierarchy1"/>
    <dgm:cxn modelId="{6BBD9D85-60F1-6B43-A710-13F0E2C7B8B0}" type="presParOf" srcId="{EAC800DF-3C26-7142-BB7F-965E257A81C2}" destId="{9F8BFB4B-6FE4-4842-8097-A10581A13E17}" srcOrd="1" destOrd="0" presId="urn:microsoft.com/office/officeart/2005/8/layout/hierarchy1"/>
    <dgm:cxn modelId="{D29016FA-DE87-0840-A905-36F4A6584271}" type="presParOf" srcId="{AB40D0E9-DA50-8A47-B8D1-1503CAFCD9E6}" destId="{77367847-3BB6-9643-A9B6-E48809CB930B}" srcOrd="1" destOrd="0" presId="urn:microsoft.com/office/officeart/2005/8/layout/hierarchy1"/>
    <dgm:cxn modelId="{8804B519-B37A-B04C-8CD7-07E9ED8ECA78}" type="presParOf" srcId="{D3E6C690-2AD9-9742-91C9-1846FD5A4FDB}" destId="{D3F84B8C-8BD9-EC4D-BDCA-97646DF79328}" srcOrd="3" destOrd="0" presId="urn:microsoft.com/office/officeart/2005/8/layout/hierarchy1"/>
    <dgm:cxn modelId="{B6939F10-9E47-2041-B891-D2E100619ACF}" type="presParOf" srcId="{D3F84B8C-8BD9-EC4D-BDCA-97646DF79328}" destId="{DA17F8D6-A177-DB4D-9491-B45BA88A2FDC}" srcOrd="0" destOrd="0" presId="urn:microsoft.com/office/officeart/2005/8/layout/hierarchy1"/>
    <dgm:cxn modelId="{6342679D-4F6E-E240-AD4B-34D1CA54D6D6}" type="presParOf" srcId="{DA17F8D6-A177-DB4D-9491-B45BA88A2FDC}" destId="{882423B7-151A-AF43-8BA7-E082EDBDA4BF}" srcOrd="0" destOrd="0" presId="urn:microsoft.com/office/officeart/2005/8/layout/hierarchy1"/>
    <dgm:cxn modelId="{F1489113-0327-E946-9037-3B2F85F68CC0}" type="presParOf" srcId="{DA17F8D6-A177-DB4D-9491-B45BA88A2FDC}" destId="{91E06A71-980B-934A-B489-C8C78618F60A}" srcOrd="1" destOrd="0" presId="urn:microsoft.com/office/officeart/2005/8/layout/hierarchy1"/>
    <dgm:cxn modelId="{1660E2CC-2A46-584E-A573-832C9BC12D4B}" type="presParOf" srcId="{D3F84B8C-8BD9-EC4D-BDCA-97646DF79328}" destId="{A9AE1FA2-4F1C-BA43-9940-D3CA4459D01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8C65BF-E8D9-4EF5-B3E7-60DDFA40FA8B}"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6D42163C-12FF-4C6D-A43D-B0D32D3DFA2E}">
      <dgm:prSet custT="1"/>
      <dgm:spPr/>
      <dgm:t>
        <a:bodyPr/>
        <a:lstStyle/>
        <a:p>
          <a:r>
            <a:rPr lang="en-US" sz="1800"/>
            <a:t>How often do you travel?</a:t>
          </a:r>
        </a:p>
      </dgm:t>
    </dgm:pt>
    <dgm:pt modelId="{C16C8935-2809-4132-8345-AD388AFC4FC3}" type="parTrans" cxnId="{828FB156-33AE-41AB-B908-109B6CF439DF}">
      <dgm:prSet/>
      <dgm:spPr/>
      <dgm:t>
        <a:bodyPr/>
        <a:lstStyle/>
        <a:p>
          <a:endParaRPr lang="en-US"/>
        </a:p>
      </dgm:t>
    </dgm:pt>
    <dgm:pt modelId="{4712F00E-1312-4632-A1F0-D646B958477D}" type="sibTrans" cxnId="{828FB156-33AE-41AB-B908-109B6CF439DF}">
      <dgm:prSet/>
      <dgm:spPr/>
      <dgm:t>
        <a:bodyPr/>
        <a:lstStyle/>
        <a:p>
          <a:endParaRPr lang="en-US"/>
        </a:p>
      </dgm:t>
    </dgm:pt>
    <dgm:pt modelId="{BD267309-5683-4B70-BD9F-FB3E90A33DF0}">
      <dgm:prSet custT="1"/>
      <dgm:spPr/>
      <dgm:t>
        <a:bodyPr/>
        <a:lstStyle/>
        <a:p>
          <a:r>
            <a:rPr lang="en-US" sz="1800"/>
            <a:t>Familiarity with travel apps and websites</a:t>
          </a:r>
        </a:p>
      </dgm:t>
    </dgm:pt>
    <dgm:pt modelId="{7EAAD16D-B0F4-4AB0-AA8F-BCFA43B8D88E}" type="parTrans" cxnId="{9EA08D8D-7B57-4020-8811-8F16591246D3}">
      <dgm:prSet/>
      <dgm:spPr/>
      <dgm:t>
        <a:bodyPr/>
        <a:lstStyle/>
        <a:p>
          <a:endParaRPr lang="en-US"/>
        </a:p>
      </dgm:t>
    </dgm:pt>
    <dgm:pt modelId="{366A6612-7380-43E1-80E5-E2E5BB70FBD4}" type="sibTrans" cxnId="{9EA08D8D-7B57-4020-8811-8F16591246D3}">
      <dgm:prSet/>
      <dgm:spPr/>
      <dgm:t>
        <a:bodyPr/>
        <a:lstStyle/>
        <a:p>
          <a:endParaRPr lang="en-US"/>
        </a:p>
      </dgm:t>
    </dgm:pt>
    <dgm:pt modelId="{78E62831-D5E3-47BB-89D2-2CD77CF99760}">
      <dgm:prSet custT="1"/>
      <dgm:spPr/>
      <dgm:t>
        <a:bodyPr/>
        <a:lstStyle/>
        <a:p>
          <a:r>
            <a:rPr lang="en-US" sz="1800"/>
            <a:t>Time spent on the booking websites</a:t>
          </a:r>
        </a:p>
      </dgm:t>
    </dgm:pt>
    <dgm:pt modelId="{D1BA3CB5-8280-46FB-BF85-E9DF58757556}" type="parTrans" cxnId="{D95A8C6C-A878-4DF5-9016-413385925781}">
      <dgm:prSet/>
      <dgm:spPr/>
      <dgm:t>
        <a:bodyPr/>
        <a:lstStyle/>
        <a:p>
          <a:endParaRPr lang="en-US"/>
        </a:p>
      </dgm:t>
    </dgm:pt>
    <dgm:pt modelId="{A9C2CC3B-E04F-4CF7-B506-9DF37DAE2085}" type="sibTrans" cxnId="{D95A8C6C-A878-4DF5-9016-413385925781}">
      <dgm:prSet/>
      <dgm:spPr/>
      <dgm:t>
        <a:bodyPr/>
        <a:lstStyle/>
        <a:p>
          <a:endParaRPr lang="en-US"/>
        </a:p>
      </dgm:t>
    </dgm:pt>
    <dgm:pt modelId="{F20352F7-E3E2-4F98-84DD-9CE08632343F}">
      <dgm:prSet custT="1"/>
      <dgm:spPr/>
      <dgm:t>
        <a:bodyPr/>
        <a:lstStyle/>
        <a:p>
          <a:r>
            <a:rPr lang="en-US" sz="1800"/>
            <a:t>Biggest obstacle to plan a trip</a:t>
          </a:r>
        </a:p>
      </dgm:t>
    </dgm:pt>
    <dgm:pt modelId="{9539552C-8BFB-4897-B4BE-6EEADD73ACD7}" type="parTrans" cxnId="{DC2A957B-7DA6-4D5B-B763-A127111E1F33}">
      <dgm:prSet/>
      <dgm:spPr/>
      <dgm:t>
        <a:bodyPr/>
        <a:lstStyle/>
        <a:p>
          <a:endParaRPr lang="en-US"/>
        </a:p>
      </dgm:t>
    </dgm:pt>
    <dgm:pt modelId="{05DE2A33-F9F6-4FE0-A47D-EB4EBB4E6333}" type="sibTrans" cxnId="{DC2A957B-7DA6-4D5B-B763-A127111E1F33}">
      <dgm:prSet/>
      <dgm:spPr/>
      <dgm:t>
        <a:bodyPr/>
        <a:lstStyle/>
        <a:p>
          <a:endParaRPr lang="en-US"/>
        </a:p>
      </dgm:t>
    </dgm:pt>
    <dgm:pt modelId="{199657FE-7553-4DBD-8464-18E8C7663287}">
      <dgm:prSet custT="1"/>
      <dgm:spPr/>
      <dgm:t>
        <a:bodyPr/>
        <a:lstStyle/>
        <a:p>
          <a:r>
            <a:rPr lang="en-US" sz="1800"/>
            <a:t>Concerns when travelling</a:t>
          </a:r>
        </a:p>
      </dgm:t>
    </dgm:pt>
    <dgm:pt modelId="{A1F97D0E-3B06-4467-B301-17D9B1F7F2C4}" type="parTrans" cxnId="{03FBDB5A-4106-4ABB-AF6E-F07257E581CC}">
      <dgm:prSet/>
      <dgm:spPr/>
      <dgm:t>
        <a:bodyPr/>
        <a:lstStyle/>
        <a:p>
          <a:endParaRPr lang="en-US"/>
        </a:p>
      </dgm:t>
    </dgm:pt>
    <dgm:pt modelId="{045F858A-CBA1-47AF-A45B-CB154801CD6D}" type="sibTrans" cxnId="{03FBDB5A-4106-4ABB-AF6E-F07257E581CC}">
      <dgm:prSet/>
      <dgm:spPr/>
      <dgm:t>
        <a:bodyPr/>
        <a:lstStyle/>
        <a:p>
          <a:endParaRPr lang="en-US"/>
        </a:p>
      </dgm:t>
    </dgm:pt>
    <dgm:pt modelId="{4817116C-51D3-4902-8BA1-411DF6B6DA42}">
      <dgm:prSet custT="1"/>
      <dgm:spPr/>
      <dgm:t>
        <a:bodyPr/>
        <a:lstStyle/>
        <a:p>
          <a:r>
            <a:rPr lang="en-US" sz="1800"/>
            <a:t>What you prefer to do during the trip?</a:t>
          </a:r>
        </a:p>
      </dgm:t>
    </dgm:pt>
    <dgm:pt modelId="{70FC88BB-D270-4A26-956D-3BAC9D4081B9}" type="parTrans" cxnId="{17811135-622F-4885-8C51-CE42BCA72DF7}">
      <dgm:prSet/>
      <dgm:spPr/>
      <dgm:t>
        <a:bodyPr/>
        <a:lstStyle/>
        <a:p>
          <a:endParaRPr lang="en-US"/>
        </a:p>
      </dgm:t>
    </dgm:pt>
    <dgm:pt modelId="{C39F2E5C-CBF9-46F9-9CE2-F1AC9A5A50C5}" type="sibTrans" cxnId="{17811135-622F-4885-8C51-CE42BCA72DF7}">
      <dgm:prSet/>
      <dgm:spPr/>
      <dgm:t>
        <a:bodyPr/>
        <a:lstStyle/>
        <a:p>
          <a:endParaRPr lang="en-US"/>
        </a:p>
      </dgm:t>
    </dgm:pt>
    <dgm:pt modelId="{90D3096C-D4CD-46E2-9F95-2B2D01FDAF34}" type="pres">
      <dgm:prSet presAssocID="{2D8C65BF-E8D9-4EF5-B3E7-60DDFA40FA8B}" presName="root" presStyleCnt="0">
        <dgm:presLayoutVars>
          <dgm:dir/>
          <dgm:resizeHandles val="exact"/>
        </dgm:presLayoutVars>
      </dgm:prSet>
      <dgm:spPr/>
    </dgm:pt>
    <dgm:pt modelId="{D8A1E4E7-E811-46F1-8FD8-2F6C0F79F704}" type="pres">
      <dgm:prSet presAssocID="{2D8C65BF-E8D9-4EF5-B3E7-60DDFA40FA8B}" presName="container" presStyleCnt="0">
        <dgm:presLayoutVars>
          <dgm:dir/>
          <dgm:resizeHandles val="exact"/>
        </dgm:presLayoutVars>
      </dgm:prSet>
      <dgm:spPr/>
    </dgm:pt>
    <dgm:pt modelId="{47F59584-0153-48E1-BF71-C7233EEC2B05}" type="pres">
      <dgm:prSet presAssocID="{6D42163C-12FF-4C6D-A43D-B0D32D3DFA2E}" presName="compNode" presStyleCnt="0"/>
      <dgm:spPr/>
    </dgm:pt>
    <dgm:pt modelId="{0F83C89D-523B-4596-A523-36B25B70B994}" type="pres">
      <dgm:prSet presAssocID="{6D42163C-12FF-4C6D-A43D-B0D32D3DFA2E}" presName="iconBgRect" presStyleLbl="bgShp" presStyleIdx="0" presStyleCnt="6"/>
      <dgm:spPr/>
    </dgm:pt>
    <dgm:pt modelId="{1BC8E7AA-D9E9-4195-9DAB-7DDF40E31BDA}" type="pres">
      <dgm:prSet presAssocID="{6D42163C-12FF-4C6D-A43D-B0D32D3DFA2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CC965B8E-D5E6-4F42-B9F8-038D6413D2C8}" type="pres">
      <dgm:prSet presAssocID="{6D42163C-12FF-4C6D-A43D-B0D32D3DFA2E}" presName="spaceRect" presStyleCnt="0"/>
      <dgm:spPr/>
    </dgm:pt>
    <dgm:pt modelId="{6C5E9B99-A58C-41BB-93C9-FB0B463F63DB}" type="pres">
      <dgm:prSet presAssocID="{6D42163C-12FF-4C6D-A43D-B0D32D3DFA2E}" presName="textRect" presStyleLbl="revTx" presStyleIdx="0" presStyleCnt="6">
        <dgm:presLayoutVars>
          <dgm:chMax val="1"/>
          <dgm:chPref val="1"/>
        </dgm:presLayoutVars>
      </dgm:prSet>
      <dgm:spPr/>
    </dgm:pt>
    <dgm:pt modelId="{5E51AF90-09F4-4A4E-825D-53B14F1C768E}" type="pres">
      <dgm:prSet presAssocID="{4712F00E-1312-4632-A1F0-D646B958477D}" presName="sibTrans" presStyleLbl="sibTrans2D1" presStyleIdx="0" presStyleCnt="0"/>
      <dgm:spPr/>
    </dgm:pt>
    <dgm:pt modelId="{5CF94E06-B36A-413C-8A04-0B7162E04A18}" type="pres">
      <dgm:prSet presAssocID="{BD267309-5683-4B70-BD9F-FB3E90A33DF0}" presName="compNode" presStyleCnt="0"/>
      <dgm:spPr/>
    </dgm:pt>
    <dgm:pt modelId="{2486676D-2948-4BB3-890E-AD42E8F42EF8}" type="pres">
      <dgm:prSet presAssocID="{BD267309-5683-4B70-BD9F-FB3E90A33DF0}" presName="iconBgRect" presStyleLbl="bgShp" presStyleIdx="1" presStyleCnt="6"/>
      <dgm:spPr/>
    </dgm:pt>
    <dgm:pt modelId="{D58EB2FB-F1C8-423D-8E36-48542D728B5B}" type="pres">
      <dgm:prSet presAssocID="{BD267309-5683-4B70-BD9F-FB3E90A33DF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E8E39488-7CF7-48F6-9FEE-E5B9600E23D6}" type="pres">
      <dgm:prSet presAssocID="{BD267309-5683-4B70-BD9F-FB3E90A33DF0}" presName="spaceRect" presStyleCnt="0"/>
      <dgm:spPr/>
    </dgm:pt>
    <dgm:pt modelId="{EBA47D27-178C-4698-A6FA-2C70DA86C495}" type="pres">
      <dgm:prSet presAssocID="{BD267309-5683-4B70-BD9F-FB3E90A33DF0}" presName="textRect" presStyleLbl="revTx" presStyleIdx="1" presStyleCnt="6">
        <dgm:presLayoutVars>
          <dgm:chMax val="1"/>
          <dgm:chPref val="1"/>
        </dgm:presLayoutVars>
      </dgm:prSet>
      <dgm:spPr/>
    </dgm:pt>
    <dgm:pt modelId="{0A13B6EE-FC70-4E92-ABE2-CCA4B101E593}" type="pres">
      <dgm:prSet presAssocID="{366A6612-7380-43E1-80E5-E2E5BB70FBD4}" presName="sibTrans" presStyleLbl="sibTrans2D1" presStyleIdx="0" presStyleCnt="0"/>
      <dgm:spPr/>
    </dgm:pt>
    <dgm:pt modelId="{CA5F718B-1160-4627-A13A-8671DE87E11B}" type="pres">
      <dgm:prSet presAssocID="{78E62831-D5E3-47BB-89D2-2CD77CF99760}" presName="compNode" presStyleCnt="0"/>
      <dgm:spPr/>
    </dgm:pt>
    <dgm:pt modelId="{D92D34C5-59D0-4E37-BCE9-3B40E3E466D3}" type="pres">
      <dgm:prSet presAssocID="{78E62831-D5E3-47BB-89D2-2CD77CF99760}" presName="iconBgRect" presStyleLbl="bgShp" presStyleIdx="2" presStyleCnt="6"/>
      <dgm:spPr/>
    </dgm:pt>
    <dgm:pt modelId="{258A8453-9041-40A4-A9A9-6D913B7140F0}" type="pres">
      <dgm:prSet presAssocID="{78E62831-D5E3-47BB-89D2-2CD77CF9976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7D69734C-87C6-4B15-8F23-5BA436F33C35}" type="pres">
      <dgm:prSet presAssocID="{78E62831-D5E3-47BB-89D2-2CD77CF99760}" presName="spaceRect" presStyleCnt="0"/>
      <dgm:spPr/>
    </dgm:pt>
    <dgm:pt modelId="{D226AFFE-A1E8-4596-8F1B-23C1F6932B53}" type="pres">
      <dgm:prSet presAssocID="{78E62831-D5E3-47BB-89D2-2CD77CF99760}" presName="textRect" presStyleLbl="revTx" presStyleIdx="2" presStyleCnt="6">
        <dgm:presLayoutVars>
          <dgm:chMax val="1"/>
          <dgm:chPref val="1"/>
        </dgm:presLayoutVars>
      </dgm:prSet>
      <dgm:spPr/>
    </dgm:pt>
    <dgm:pt modelId="{3F9B6F22-5131-45AB-A7DE-5CDB5E44D819}" type="pres">
      <dgm:prSet presAssocID="{A9C2CC3B-E04F-4CF7-B506-9DF37DAE2085}" presName="sibTrans" presStyleLbl="sibTrans2D1" presStyleIdx="0" presStyleCnt="0"/>
      <dgm:spPr/>
    </dgm:pt>
    <dgm:pt modelId="{83DBE9FD-3FAA-41E8-BBC4-BFD28749144D}" type="pres">
      <dgm:prSet presAssocID="{F20352F7-E3E2-4F98-84DD-9CE08632343F}" presName="compNode" presStyleCnt="0"/>
      <dgm:spPr/>
    </dgm:pt>
    <dgm:pt modelId="{9A8158E7-C1D3-42E6-BAB7-CC4956F88409}" type="pres">
      <dgm:prSet presAssocID="{F20352F7-E3E2-4F98-84DD-9CE08632343F}" presName="iconBgRect" presStyleLbl="bgShp" presStyleIdx="3" presStyleCnt="6"/>
      <dgm:spPr/>
    </dgm:pt>
    <dgm:pt modelId="{42529D9A-6C8D-4568-9CD0-197523FB66A1}" type="pres">
      <dgm:prSet presAssocID="{F20352F7-E3E2-4F98-84DD-9CE08632343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ke"/>
        </a:ext>
      </dgm:extLst>
    </dgm:pt>
    <dgm:pt modelId="{6D52D74B-EEA7-4CD9-9DFD-BE0752E548A9}" type="pres">
      <dgm:prSet presAssocID="{F20352F7-E3E2-4F98-84DD-9CE08632343F}" presName="spaceRect" presStyleCnt="0"/>
      <dgm:spPr/>
    </dgm:pt>
    <dgm:pt modelId="{3BF89207-2A39-4104-9FA4-9DAC2FD8579A}" type="pres">
      <dgm:prSet presAssocID="{F20352F7-E3E2-4F98-84DD-9CE08632343F}" presName="textRect" presStyleLbl="revTx" presStyleIdx="3" presStyleCnt="6">
        <dgm:presLayoutVars>
          <dgm:chMax val="1"/>
          <dgm:chPref val="1"/>
        </dgm:presLayoutVars>
      </dgm:prSet>
      <dgm:spPr/>
    </dgm:pt>
    <dgm:pt modelId="{8A5F87F9-6AD3-4305-BCFB-21F47A85E717}" type="pres">
      <dgm:prSet presAssocID="{05DE2A33-F9F6-4FE0-A47D-EB4EBB4E6333}" presName="sibTrans" presStyleLbl="sibTrans2D1" presStyleIdx="0" presStyleCnt="0"/>
      <dgm:spPr/>
    </dgm:pt>
    <dgm:pt modelId="{FCEC14BB-402C-415B-9758-823D30FBE4A2}" type="pres">
      <dgm:prSet presAssocID="{199657FE-7553-4DBD-8464-18E8C7663287}" presName="compNode" presStyleCnt="0"/>
      <dgm:spPr/>
    </dgm:pt>
    <dgm:pt modelId="{0C6DCF9C-951D-4B65-B4FA-5EF8B44CD4C5}" type="pres">
      <dgm:prSet presAssocID="{199657FE-7553-4DBD-8464-18E8C7663287}" presName="iconBgRect" presStyleLbl="bgShp" presStyleIdx="4" presStyleCnt="6"/>
      <dgm:spPr/>
    </dgm:pt>
    <dgm:pt modelId="{5053F252-C7F6-4144-8FE2-F268C16E58B8}" type="pres">
      <dgm:prSet presAssocID="{199657FE-7553-4DBD-8464-18E8C766328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r"/>
        </a:ext>
      </dgm:extLst>
    </dgm:pt>
    <dgm:pt modelId="{3E9AE521-2915-4566-A2AB-81F786C87A61}" type="pres">
      <dgm:prSet presAssocID="{199657FE-7553-4DBD-8464-18E8C7663287}" presName="spaceRect" presStyleCnt="0"/>
      <dgm:spPr/>
    </dgm:pt>
    <dgm:pt modelId="{5AFEBEDD-B6DE-4DE4-95F2-FBDBD553EC3C}" type="pres">
      <dgm:prSet presAssocID="{199657FE-7553-4DBD-8464-18E8C7663287}" presName="textRect" presStyleLbl="revTx" presStyleIdx="4" presStyleCnt="6">
        <dgm:presLayoutVars>
          <dgm:chMax val="1"/>
          <dgm:chPref val="1"/>
        </dgm:presLayoutVars>
      </dgm:prSet>
      <dgm:spPr/>
    </dgm:pt>
    <dgm:pt modelId="{E81504DB-4EB3-4AA1-95F5-968F8D73EC32}" type="pres">
      <dgm:prSet presAssocID="{045F858A-CBA1-47AF-A45B-CB154801CD6D}" presName="sibTrans" presStyleLbl="sibTrans2D1" presStyleIdx="0" presStyleCnt="0"/>
      <dgm:spPr/>
    </dgm:pt>
    <dgm:pt modelId="{1995586B-7ECB-4C26-819D-D72835622E37}" type="pres">
      <dgm:prSet presAssocID="{4817116C-51D3-4902-8BA1-411DF6B6DA42}" presName="compNode" presStyleCnt="0"/>
      <dgm:spPr/>
    </dgm:pt>
    <dgm:pt modelId="{BC0FE94C-5857-40E5-85E4-2892BFB13F42}" type="pres">
      <dgm:prSet presAssocID="{4817116C-51D3-4902-8BA1-411DF6B6DA42}" presName="iconBgRect" presStyleLbl="bgShp" presStyleIdx="5" presStyleCnt="6"/>
      <dgm:spPr/>
    </dgm:pt>
    <dgm:pt modelId="{BE113037-647F-4156-A650-49711B4055CC}" type="pres">
      <dgm:prSet presAssocID="{4817116C-51D3-4902-8BA1-411DF6B6DA4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levision"/>
        </a:ext>
      </dgm:extLst>
    </dgm:pt>
    <dgm:pt modelId="{5F8E977F-959E-4EF7-9B87-6FC359E1BD36}" type="pres">
      <dgm:prSet presAssocID="{4817116C-51D3-4902-8BA1-411DF6B6DA42}" presName="spaceRect" presStyleCnt="0"/>
      <dgm:spPr/>
    </dgm:pt>
    <dgm:pt modelId="{FF227A5E-561C-460B-ACDE-74DCD9DB1F8F}" type="pres">
      <dgm:prSet presAssocID="{4817116C-51D3-4902-8BA1-411DF6B6DA42}" presName="textRect" presStyleLbl="revTx" presStyleIdx="5" presStyleCnt="6">
        <dgm:presLayoutVars>
          <dgm:chMax val="1"/>
          <dgm:chPref val="1"/>
        </dgm:presLayoutVars>
      </dgm:prSet>
      <dgm:spPr/>
    </dgm:pt>
  </dgm:ptLst>
  <dgm:cxnLst>
    <dgm:cxn modelId="{70D0C906-B7A5-DE45-ABE7-53755AD422F8}" type="presOf" srcId="{05DE2A33-F9F6-4FE0-A47D-EB4EBB4E6333}" destId="{8A5F87F9-6AD3-4305-BCFB-21F47A85E717}" srcOrd="0" destOrd="0" presId="urn:microsoft.com/office/officeart/2018/2/layout/IconCircleList"/>
    <dgm:cxn modelId="{86976518-E6A7-DC44-8820-B620078EB529}" type="presOf" srcId="{366A6612-7380-43E1-80E5-E2E5BB70FBD4}" destId="{0A13B6EE-FC70-4E92-ABE2-CCA4B101E593}" srcOrd="0" destOrd="0" presId="urn:microsoft.com/office/officeart/2018/2/layout/IconCircleList"/>
    <dgm:cxn modelId="{17811135-622F-4885-8C51-CE42BCA72DF7}" srcId="{2D8C65BF-E8D9-4EF5-B3E7-60DDFA40FA8B}" destId="{4817116C-51D3-4902-8BA1-411DF6B6DA42}" srcOrd="5" destOrd="0" parTransId="{70FC88BB-D270-4A26-956D-3BAC9D4081B9}" sibTransId="{C39F2E5C-CBF9-46F9-9CE2-F1AC9A5A50C5}"/>
    <dgm:cxn modelId="{BD6CF346-02D9-AF4E-9A66-3D80002D46EB}" type="presOf" srcId="{78E62831-D5E3-47BB-89D2-2CD77CF99760}" destId="{D226AFFE-A1E8-4596-8F1B-23C1F6932B53}" srcOrd="0" destOrd="0" presId="urn:microsoft.com/office/officeart/2018/2/layout/IconCircleList"/>
    <dgm:cxn modelId="{828FB156-33AE-41AB-B908-109B6CF439DF}" srcId="{2D8C65BF-E8D9-4EF5-B3E7-60DDFA40FA8B}" destId="{6D42163C-12FF-4C6D-A43D-B0D32D3DFA2E}" srcOrd="0" destOrd="0" parTransId="{C16C8935-2809-4132-8345-AD388AFC4FC3}" sibTransId="{4712F00E-1312-4632-A1F0-D646B958477D}"/>
    <dgm:cxn modelId="{03FBDB5A-4106-4ABB-AF6E-F07257E581CC}" srcId="{2D8C65BF-E8D9-4EF5-B3E7-60DDFA40FA8B}" destId="{199657FE-7553-4DBD-8464-18E8C7663287}" srcOrd="4" destOrd="0" parTransId="{A1F97D0E-3B06-4467-B301-17D9B1F7F2C4}" sibTransId="{045F858A-CBA1-47AF-A45B-CB154801CD6D}"/>
    <dgm:cxn modelId="{A14D0466-A031-B64F-A6E4-82E15C166461}" type="presOf" srcId="{2D8C65BF-E8D9-4EF5-B3E7-60DDFA40FA8B}" destId="{90D3096C-D4CD-46E2-9F95-2B2D01FDAF34}" srcOrd="0" destOrd="0" presId="urn:microsoft.com/office/officeart/2018/2/layout/IconCircleList"/>
    <dgm:cxn modelId="{D95A8C6C-A878-4DF5-9016-413385925781}" srcId="{2D8C65BF-E8D9-4EF5-B3E7-60DDFA40FA8B}" destId="{78E62831-D5E3-47BB-89D2-2CD77CF99760}" srcOrd="2" destOrd="0" parTransId="{D1BA3CB5-8280-46FB-BF85-E9DF58757556}" sibTransId="{A9C2CC3B-E04F-4CF7-B506-9DF37DAE2085}"/>
    <dgm:cxn modelId="{909F8E76-ACEC-2D4F-854C-FA9C5E2F480E}" type="presOf" srcId="{4712F00E-1312-4632-A1F0-D646B958477D}" destId="{5E51AF90-09F4-4A4E-825D-53B14F1C768E}" srcOrd="0" destOrd="0" presId="urn:microsoft.com/office/officeart/2018/2/layout/IconCircleList"/>
    <dgm:cxn modelId="{DC2A957B-7DA6-4D5B-B763-A127111E1F33}" srcId="{2D8C65BF-E8D9-4EF5-B3E7-60DDFA40FA8B}" destId="{F20352F7-E3E2-4F98-84DD-9CE08632343F}" srcOrd="3" destOrd="0" parTransId="{9539552C-8BFB-4897-B4BE-6EEADD73ACD7}" sibTransId="{05DE2A33-F9F6-4FE0-A47D-EB4EBB4E6333}"/>
    <dgm:cxn modelId="{03F14A7F-24CC-3341-91C1-EFE1A9C21B17}" type="presOf" srcId="{4817116C-51D3-4902-8BA1-411DF6B6DA42}" destId="{FF227A5E-561C-460B-ACDE-74DCD9DB1F8F}" srcOrd="0" destOrd="0" presId="urn:microsoft.com/office/officeart/2018/2/layout/IconCircleList"/>
    <dgm:cxn modelId="{47E8CA87-953B-B74E-8905-291F4FAC171F}" type="presOf" srcId="{045F858A-CBA1-47AF-A45B-CB154801CD6D}" destId="{E81504DB-4EB3-4AA1-95F5-968F8D73EC32}" srcOrd="0" destOrd="0" presId="urn:microsoft.com/office/officeart/2018/2/layout/IconCircleList"/>
    <dgm:cxn modelId="{6942048C-F89B-1547-8F6F-F3AB47C0EC08}" type="presOf" srcId="{BD267309-5683-4B70-BD9F-FB3E90A33DF0}" destId="{EBA47D27-178C-4698-A6FA-2C70DA86C495}" srcOrd="0" destOrd="0" presId="urn:microsoft.com/office/officeart/2018/2/layout/IconCircleList"/>
    <dgm:cxn modelId="{9EA08D8D-7B57-4020-8811-8F16591246D3}" srcId="{2D8C65BF-E8D9-4EF5-B3E7-60DDFA40FA8B}" destId="{BD267309-5683-4B70-BD9F-FB3E90A33DF0}" srcOrd="1" destOrd="0" parTransId="{7EAAD16D-B0F4-4AB0-AA8F-BCFA43B8D88E}" sibTransId="{366A6612-7380-43E1-80E5-E2E5BB70FBD4}"/>
    <dgm:cxn modelId="{B70DD4D9-5E31-1343-97CD-B0246A93FAB1}" type="presOf" srcId="{199657FE-7553-4DBD-8464-18E8C7663287}" destId="{5AFEBEDD-B6DE-4DE4-95F2-FBDBD553EC3C}" srcOrd="0" destOrd="0" presId="urn:microsoft.com/office/officeart/2018/2/layout/IconCircleList"/>
    <dgm:cxn modelId="{1D4774E1-BCBF-744F-9256-6BEDF3755397}" type="presOf" srcId="{6D42163C-12FF-4C6D-A43D-B0D32D3DFA2E}" destId="{6C5E9B99-A58C-41BB-93C9-FB0B463F63DB}" srcOrd="0" destOrd="0" presId="urn:microsoft.com/office/officeart/2018/2/layout/IconCircleList"/>
    <dgm:cxn modelId="{355848E3-1ED2-614E-821A-72FDD1DC8706}" type="presOf" srcId="{A9C2CC3B-E04F-4CF7-B506-9DF37DAE2085}" destId="{3F9B6F22-5131-45AB-A7DE-5CDB5E44D819}" srcOrd="0" destOrd="0" presId="urn:microsoft.com/office/officeart/2018/2/layout/IconCircleList"/>
    <dgm:cxn modelId="{AA29B7F8-B6DD-9746-AB40-62110BC9AAEB}" type="presOf" srcId="{F20352F7-E3E2-4F98-84DD-9CE08632343F}" destId="{3BF89207-2A39-4104-9FA4-9DAC2FD8579A}" srcOrd="0" destOrd="0" presId="urn:microsoft.com/office/officeart/2018/2/layout/IconCircleList"/>
    <dgm:cxn modelId="{83FCF506-96A7-A644-A933-8DD9DEB21585}" type="presParOf" srcId="{90D3096C-D4CD-46E2-9F95-2B2D01FDAF34}" destId="{D8A1E4E7-E811-46F1-8FD8-2F6C0F79F704}" srcOrd="0" destOrd="0" presId="urn:microsoft.com/office/officeart/2018/2/layout/IconCircleList"/>
    <dgm:cxn modelId="{D9291B7C-0CEF-1E46-9742-5B5C346A6E21}" type="presParOf" srcId="{D8A1E4E7-E811-46F1-8FD8-2F6C0F79F704}" destId="{47F59584-0153-48E1-BF71-C7233EEC2B05}" srcOrd="0" destOrd="0" presId="urn:microsoft.com/office/officeart/2018/2/layout/IconCircleList"/>
    <dgm:cxn modelId="{AC0256DD-8DFA-CB4D-9719-C76BA3DDF96B}" type="presParOf" srcId="{47F59584-0153-48E1-BF71-C7233EEC2B05}" destId="{0F83C89D-523B-4596-A523-36B25B70B994}" srcOrd="0" destOrd="0" presId="urn:microsoft.com/office/officeart/2018/2/layout/IconCircleList"/>
    <dgm:cxn modelId="{8668A6C1-7CBB-D940-A3CC-69F3E3BEC96D}" type="presParOf" srcId="{47F59584-0153-48E1-BF71-C7233EEC2B05}" destId="{1BC8E7AA-D9E9-4195-9DAB-7DDF40E31BDA}" srcOrd="1" destOrd="0" presId="urn:microsoft.com/office/officeart/2018/2/layout/IconCircleList"/>
    <dgm:cxn modelId="{372FC4AC-3A89-2A42-84AF-65F8058F97F9}" type="presParOf" srcId="{47F59584-0153-48E1-BF71-C7233EEC2B05}" destId="{CC965B8E-D5E6-4F42-B9F8-038D6413D2C8}" srcOrd="2" destOrd="0" presId="urn:microsoft.com/office/officeart/2018/2/layout/IconCircleList"/>
    <dgm:cxn modelId="{3C1E0075-987B-164E-BBBE-1706061EF16D}" type="presParOf" srcId="{47F59584-0153-48E1-BF71-C7233EEC2B05}" destId="{6C5E9B99-A58C-41BB-93C9-FB0B463F63DB}" srcOrd="3" destOrd="0" presId="urn:microsoft.com/office/officeart/2018/2/layout/IconCircleList"/>
    <dgm:cxn modelId="{2E6D2CAE-7242-7247-B4BC-C13E4E4F320D}" type="presParOf" srcId="{D8A1E4E7-E811-46F1-8FD8-2F6C0F79F704}" destId="{5E51AF90-09F4-4A4E-825D-53B14F1C768E}" srcOrd="1" destOrd="0" presId="urn:microsoft.com/office/officeart/2018/2/layout/IconCircleList"/>
    <dgm:cxn modelId="{83BDDF5D-4D20-BE4E-916E-0EBE2164E11D}" type="presParOf" srcId="{D8A1E4E7-E811-46F1-8FD8-2F6C0F79F704}" destId="{5CF94E06-B36A-413C-8A04-0B7162E04A18}" srcOrd="2" destOrd="0" presId="urn:microsoft.com/office/officeart/2018/2/layout/IconCircleList"/>
    <dgm:cxn modelId="{9B404018-3582-A94C-9BF0-8A321B9E8F0C}" type="presParOf" srcId="{5CF94E06-B36A-413C-8A04-0B7162E04A18}" destId="{2486676D-2948-4BB3-890E-AD42E8F42EF8}" srcOrd="0" destOrd="0" presId="urn:microsoft.com/office/officeart/2018/2/layout/IconCircleList"/>
    <dgm:cxn modelId="{CB67770E-4723-E34A-A46C-A8DA6935F948}" type="presParOf" srcId="{5CF94E06-B36A-413C-8A04-0B7162E04A18}" destId="{D58EB2FB-F1C8-423D-8E36-48542D728B5B}" srcOrd="1" destOrd="0" presId="urn:microsoft.com/office/officeart/2018/2/layout/IconCircleList"/>
    <dgm:cxn modelId="{424A46C8-0F60-0547-8C69-6D9831A4CE59}" type="presParOf" srcId="{5CF94E06-B36A-413C-8A04-0B7162E04A18}" destId="{E8E39488-7CF7-48F6-9FEE-E5B9600E23D6}" srcOrd="2" destOrd="0" presId="urn:microsoft.com/office/officeart/2018/2/layout/IconCircleList"/>
    <dgm:cxn modelId="{7C00A080-A62D-754A-BC58-9A7722490529}" type="presParOf" srcId="{5CF94E06-B36A-413C-8A04-0B7162E04A18}" destId="{EBA47D27-178C-4698-A6FA-2C70DA86C495}" srcOrd="3" destOrd="0" presId="urn:microsoft.com/office/officeart/2018/2/layout/IconCircleList"/>
    <dgm:cxn modelId="{74844B12-B9CD-264B-AF0F-8567BA7F2F5A}" type="presParOf" srcId="{D8A1E4E7-E811-46F1-8FD8-2F6C0F79F704}" destId="{0A13B6EE-FC70-4E92-ABE2-CCA4B101E593}" srcOrd="3" destOrd="0" presId="urn:microsoft.com/office/officeart/2018/2/layout/IconCircleList"/>
    <dgm:cxn modelId="{B7E1B023-E8C1-7247-B800-849906E07E77}" type="presParOf" srcId="{D8A1E4E7-E811-46F1-8FD8-2F6C0F79F704}" destId="{CA5F718B-1160-4627-A13A-8671DE87E11B}" srcOrd="4" destOrd="0" presId="urn:microsoft.com/office/officeart/2018/2/layout/IconCircleList"/>
    <dgm:cxn modelId="{711CDA75-DA49-634D-8149-8E4085E08716}" type="presParOf" srcId="{CA5F718B-1160-4627-A13A-8671DE87E11B}" destId="{D92D34C5-59D0-4E37-BCE9-3B40E3E466D3}" srcOrd="0" destOrd="0" presId="urn:microsoft.com/office/officeart/2018/2/layout/IconCircleList"/>
    <dgm:cxn modelId="{D2E0B4B0-7DA7-D847-9D86-E2B4F8353684}" type="presParOf" srcId="{CA5F718B-1160-4627-A13A-8671DE87E11B}" destId="{258A8453-9041-40A4-A9A9-6D913B7140F0}" srcOrd="1" destOrd="0" presId="urn:microsoft.com/office/officeart/2018/2/layout/IconCircleList"/>
    <dgm:cxn modelId="{924D9E4E-B7D5-1947-A187-B43226A063A0}" type="presParOf" srcId="{CA5F718B-1160-4627-A13A-8671DE87E11B}" destId="{7D69734C-87C6-4B15-8F23-5BA436F33C35}" srcOrd="2" destOrd="0" presId="urn:microsoft.com/office/officeart/2018/2/layout/IconCircleList"/>
    <dgm:cxn modelId="{7977C771-8433-804F-9838-247111213037}" type="presParOf" srcId="{CA5F718B-1160-4627-A13A-8671DE87E11B}" destId="{D226AFFE-A1E8-4596-8F1B-23C1F6932B53}" srcOrd="3" destOrd="0" presId="urn:microsoft.com/office/officeart/2018/2/layout/IconCircleList"/>
    <dgm:cxn modelId="{7555C96D-B120-B445-81B4-C616D2E188E1}" type="presParOf" srcId="{D8A1E4E7-E811-46F1-8FD8-2F6C0F79F704}" destId="{3F9B6F22-5131-45AB-A7DE-5CDB5E44D819}" srcOrd="5" destOrd="0" presId="urn:microsoft.com/office/officeart/2018/2/layout/IconCircleList"/>
    <dgm:cxn modelId="{D1B930F4-F63E-B145-A739-4DB0B90FE725}" type="presParOf" srcId="{D8A1E4E7-E811-46F1-8FD8-2F6C0F79F704}" destId="{83DBE9FD-3FAA-41E8-BBC4-BFD28749144D}" srcOrd="6" destOrd="0" presId="urn:microsoft.com/office/officeart/2018/2/layout/IconCircleList"/>
    <dgm:cxn modelId="{A022E1E6-8651-6B43-AF3B-FF96C36CA30A}" type="presParOf" srcId="{83DBE9FD-3FAA-41E8-BBC4-BFD28749144D}" destId="{9A8158E7-C1D3-42E6-BAB7-CC4956F88409}" srcOrd="0" destOrd="0" presId="urn:microsoft.com/office/officeart/2018/2/layout/IconCircleList"/>
    <dgm:cxn modelId="{DA636625-8CB1-6146-A0B9-90CF1FFA0BA9}" type="presParOf" srcId="{83DBE9FD-3FAA-41E8-BBC4-BFD28749144D}" destId="{42529D9A-6C8D-4568-9CD0-197523FB66A1}" srcOrd="1" destOrd="0" presId="urn:microsoft.com/office/officeart/2018/2/layout/IconCircleList"/>
    <dgm:cxn modelId="{4F5F18B1-1E26-A848-92FD-018253D2D892}" type="presParOf" srcId="{83DBE9FD-3FAA-41E8-BBC4-BFD28749144D}" destId="{6D52D74B-EEA7-4CD9-9DFD-BE0752E548A9}" srcOrd="2" destOrd="0" presId="urn:microsoft.com/office/officeart/2018/2/layout/IconCircleList"/>
    <dgm:cxn modelId="{C19411C9-6144-FF4C-9A9B-C6F945E96936}" type="presParOf" srcId="{83DBE9FD-3FAA-41E8-BBC4-BFD28749144D}" destId="{3BF89207-2A39-4104-9FA4-9DAC2FD8579A}" srcOrd="3" destOrd="0" presId="urn:microsoft.com/office/officeart/2018/2/layout/IconCircleList"/>
    <dgm:cxn modelId="{BDFC88E3-7819-F34A-9418-74181AADA0EC}" type="presParOf" srcId="{D8A1E4E7-E811-46F1-8FD8-2F6C0F79F704}" destId="{8A5F87F9-6AD3-4305-BCFB-21F47A85E717}" srcOrd="7" destOrd="0" presId="urn:microsoft.com/office/officeart/2018/2/layout/IconCircleList"/>
    <dgm:cxn modelId="{0DCDA5BA-D5A4-0341-A057-F97008125A31}" type="presParOf" srcId="{D8A1E4E7-E811-46F1-8FD8-2F6C0F79F704}" destId="{FCEC14BB-402C-415B-9758-823D30FBE4A2}" srcOrd="8" destOrd="0" presId="urn:microsoft.com/office/officeart/2018/2/layout/IconCircleList"/>
    <dgm:cxn modelId="{2EB105D5-D1B2-E444-88D9-4E894E02FC48}" type="presParOf" srcId="{FCEC14BB-402C-415B-9758-823D30FBE4A2}" destId="{0C6DCF9C-951D-4B65-B4FA-5EF8B44CD4C5}" srcOrd="0" destOrd="0" presId="urn:microsoft.com/office/officeart/2018/2/layout/IconCircleList"/>
    <dgm:cxn modelId="{1FEF3C2D-39C4-E146-A7C3-CFB11EC89BAA}" type="presParOf" srcId="{FCEC14BB-402C-415B-9758-823D30FBE4A2}" destId="{5053F252-C7F6-4144-8FE2-F268C16E58B8}" srcOrd="1" destOrd="0" presId="urn:microsoft.com/office/officeart/2018/2/layout/IconCircleList"/>
    <dgm:cxn modelId="{A176D511-5D3E-DF4F-A8D8-80F991177314}" type="presParOf" srcId="{FCEC14BB-402C-415B-9758-823D30FBE4A2}" destId="{3E9AE521-2915-4566-A2AB-81F786C87A61}" srcOrd="2" destOrd="0" presId="urn:microsoft.com/office/officeart/2018/2/layout/IconCircleList"/>
    <dgm:cxn modelId="{090F7561-6B5D-9D4D-8316-1A22FD89F60A}" type="presParOf" srcId="{FCEC14BB-402C-415B-9758-823D30FBE4A2}" destId="{5AFEBEDD-B6DE-4DE4-95F2-FBDBD553EC3C}" srcOrd="3" destOrd="0" presId="urn:microsoft.com/office/officeart/2018/2/layout/IconCircleList"/>
    <dgm:cxn modelId="{1DE9EE37-A12B-7A47-AC3F-2171F4D30B84}" type="presParOf" srcId="{D8A1E4E7-E811-46F1-8FD8-2F6C0F79F704}" destId="{E81504DB-4EB3-4AA1-95F5-968F8D73EC32}" srcOrd="9" destOrd="0" presId="urn:microsoft.com/office/officeart/2018/2/layout/IconCircleList"/>
    <dgm:cxn modelId="{7E5AA66E-3B99-094D-A0FD-F2DD40ACFC90}" type="presParOf" srcId="{D8A1E4E7-E811-46F1-8FD8-2F6C0F79F704}" destId="{1995586B-7ECB-4C26-819D-D72835622E37}" srcOrd="10" destOrd="0" presId="urn:microsoft.com/office/officeart/2018/2/layout/IconCircleList"/>
    <dgm:cxn modelId="{397DC7DA-8CC0-254C-A102-6A22C43E62F3}" type="presParOf" srcId="{1995586B-7ECB-4C26-819D-D72835622E37}" destId="{BC0FE94C-5857-40E5-85E4-2892BFB13F42}" srcOrd="0" destOrd="0" presId="urn:microsoft.com/office/officeart/2018/2/layout/IconCircleList"/>
    <dgm:cxn modelId="{31DE5587-B19B-7B43-96E6-FF5E845EF349}" type="presParOf" srcId="{1995586B-7ECB-4C26-819D-D72835622E37}" destId="{BE113037-647F-4156-A650-49711B4055CC}" srcOrd="1" destOrd="0" presId="urn:microsoft.com/office/officeart/2018/2/layout/IconCircleList"/>
    <dgm:cxn modelId="{0E441FAC-B16C-4C4C-A042-E9FBF6455B8D}" type="presParOf" srcId="{1995586B-7ECB-4C26-819D-D72835622E37}" destId="{5F8E977F-959E-4EF7-9B87-6FC359E1BD36}" srcOrd="2" destOrd="0" presId="urn:microsoft.com/office/officeart/2018/2/layout/IconCircleList"/>
    <dgm:cxn modelId="{A430B588-5FF2-5548-A8A2-3776D9521454}" type="presParOf" srcId="{1995586B-7ECB-4C26-819D-D72835622E37}" destId="{FF227A5E-561C-460B-ACDE-74DCD9DB1F8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60BE0C-CD50-426A-93CB-80E43FA9E99B}"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7E58ED36-40E9-4D0B-99EC-8D0D964F66FE}">
      <dgm:prSet custT="1"/>
      <dgm:spPr/>
      <dgm:t>
        <a:bodyPr/>
        <a:lstStyle/>
        <a:p>
          <a:r>
            <a:rPr lang="en-US" sz="1800"/>
            <a:t>When planning for a trip, participants find information's scattered.</a:t>
          </a:r>
        </a:p>
      </dgm:t>
    </dgm:pt>
    <dgm:pt modelId="{B16F662B-3ACA-4897-A4FA-30D0A94D3855}" type="parTrans" cxnId="{BDCC8E45-D3D8-4CD9-AEAB-388FF67E7B3B}">
      <dgm:prSet/>
      <dgm:spPr/>
      <dgm:t>
        <a:bodyPr/>
        <a:lstStyle/>
        <a:p>
          <a:endParaRPr lang="en-US"/>
        </a:p>
      </dgm:t>
    </dgm:pt>
    <dgm:pt modelId="{5D860867-793A-4486-A947-0703E1940EF5}" type="sibTrans" cxnId="{BDCC8E45-D3D8-4CD9-AEAB-388FF67E7B3B}">
      <dgm:prSet phldrT="01"/>
      <dgm:spPr/>
      <dgm:t>
        <a:bodyPr/>
        <a:lstStyle/>
        <a:p>
          <a:endParaRPr lang="en-US"/>
        </a:p>
      </dgm:t>
    </dgm:pt>
    <dgm:pt modelId="{FEBB1BF4-4E38-405B-A902-CFD1A8FC1798}">
      <dgm:prSet custT="1"/>
      <dgm:spPr/>
      <dgm:t>
        <a:bodyPr/>
        <a:lstStyle/>
        <a:p>
          <a:r>
            <a:rPr lang="en-US" sz="1800"/>
            <a:t>Participants were interested in viewing unique travel options, travel packages, and transportation.</a:t>
          </a:r>
        </a:p>
      </dgm:t>
    </dgm:pt>
    <dgm:pt modelId="{506368AA-32EF-41EE-AA8C-D3BC33A23B93}" type="parTrans" cxnId="{EE2BFAE7-A45F-4EEC-8C08-D1720F6EAB65}">
      <dgm:prSet/>
      <dgm:spPr/>
      <dgm:t>
        <a:bodyPr/>
        <a:lstStyle/>
        <a:p>
          <a:endParaRPr lang="en-US"/>
        </a:p>
      </dgm:t>
    </dgm:pt>
    <dgm:pt modelId="{6DD46204-97EE-4499-8584-0494170A51B0}" type="sibTrans" cxnId="{EE2BFAE7-A45F-4EEC-8C08-D1720F6EAB65}">
      <dgm:prSet phldrT="02"/>
      <dgm:spPr/>
      <dgm:t>
        <a:bodyPr/>
        <a:lstStyle/>
        <a:p>
          <a:endParaRPr lang="en-US"/>
        </a:p>
      </dgm:t>
    </dgm:pt>
    <dgm:pt modelId="{A6458143-8317-4C9A-A076-1713F07D0328}">
      <dgm:prSet custT="1"/>
      <dgm:spPr/>
      <dgm:t>
        <a:bodyPr/>
        <a:lstStyle/>
        <a:p>
          <a:r>
            <a:rPr lang="en-US" sz="1800"/>
            <a:t>All participants like to view deals, promotions, and exclusive pricing availability for their bookings.</a:t>
          </a:r>
        </a:p>
      </dgm:t>
    </dgm:pt>
    <dgm:pt modelId="{60EFFF41-60D9-43BD-AD03-EBF7C82CEC3F}" type="parTrans" cxnId="{E0C92609-2466-46D2-9724-AD8397D9E856}">
      <dgm:prSet/>
      <dgm:spPr/>
      <dgm:t>
        <a:bodyPr/>
        <a:lstStyle/>
        <a:p>
          <a:endParaRPr lang="en-US"/>
        </a:p>
      </dgm:t>
    </dgm:pt>
    <dgm:pt modelId="{E375833E-9CDE-4DCA-9664-66FC05F8EE6F}" type="sibTrans" cxnId="{E0C92609-2466-46D2-9724-AD8397D9E856}">
      <dgm:prSet phldrT="03"/>
      <dgm:spPr/>
      <dgm:t>
        <a:bodyPr/>
        <a:lstStyle/>
        <a:p>
          <a:endParaRPr lang="en-US"/>
        </a:p>
      </dgm:t>
    </dgm:pt>
    <dgm:pt modelId="{55A06D2E-681E-4483-B02C-3AF9FDB890BB}">
      <dgm:prSet custT="1"/>
      <dgm:spPr/>
      <dgm:t>
        <a:bodyPr/>
        <a:lstStyle/>
        <a:p>
          <a:r>
            <a:rPr lang="en-US" sz="1800"/>
            <a:t>Traveling in groups was a priority for participants.</a:t>
          </a:r>
        </a:p>
      </dgm:t>
    </dgm:pt>
    <dgm:pt modelId="{9067B3CB-1BBA-4985-9332-3752AEA02AA7}" type="parTrans" cxnId="{C664397F-5C4A-47FD-A433-FAE9222225E4}">
      <dgm:prSet/>
      <dgm:spPr/>
      <dgm:t>
        <a:bodyPr/>
        <a:lstStyle/>
        <a:p>
          <a:endParaRPr lang="en-US"/>
        </a:p>
      </dgm:t>
    </dgm:pt>
    <dgm:pt modelId="{2CCBC721-8CD4-4D2B-B025-B080D8F46462}" type="sibTrans" cxnId="{C664397F-5C4A-47FD-A433-FAE9222225E4}">
      <dgm:prSet phldrT="04"/>
      <dgm:spPr/>
      <dgm:t>
        <a:bodyPr/>
        <a:lstStyle/>
        <a:p>
          <a:endParaRPr lang="en-US"/>
        </a:p>
      </dgm:t>
    </dgm:pt>
    <dgm:pt modelId="{4B188C9C-61CF-4B6F-9F4C-70EC5EC00EA3}">
      <dgm:prSet custT="1"/>
      <dgm:spPr/>
      <dgm:t>
        <a:bodyPr/>
        <a:lstStyle/>
        <a:p>
          <a:r>
            <a:rPr lang="en-US" sz="1800"/>
            <a:t>Personalized trip plans make a better travel experience as per the participants</a:t>
          </a:r>
        </a:p>
      </dgm:t>
    </dgm:pt>
    <dgm:pt modelId="{B97B4830-1674-4998-9265-0305C468C9C6}" type="parTrans" cxnId="{D4BEA539-DEDB-45D8-B545-E9F282B5DA38}">
      <dgm:prSet/>
      <dgm:spPr/>
      <dgm:t>
        <a:bodyPr/>
        <a:lstStyle/>
        <a:p>
          <a:endParaRPr lang="en-US"/>
        </a:p>
      </dgm:t>
    </dgm:pt>
    <dgm:pt modelId="{1F1A9D69-6D43-4EC8-82A6-7957520B624A}" type="sibTrans" cxnId="{D4BEA539-DEDB-45D8-B545-E9F282B5DA38}">
      <dgm:prSet phldrT="05"/>
      <dgm:spPr/>
      <dgm:t>
        <a:bodyPr/>
        <a:lstStyle/>
        <a:p>
          <a:endParaRPr lang="en-US"/>
        </a:p>
      </dgm:t>
    </dgm:pt>
    <dgm:pt modelId="{44408E08-BA40-8A4F-8042-B7A16C4F0E71}" type="pres">
      <dgm:prSet presAssocID="{5960BE0C-CD50-426A-93CB-80E43FA9E99B}" presName="diagram" presStyleCnt="0">
        <dgm:presLayoutVars>
          <dgm:dir/>
          <dgm:resizeHandles val="exact"/>
        </dgm:presLayoutVars>
      </dgm:prSet>
      <dgm:spPr/>
    </dgm:pt>
    <dgm:pt modelId="{10A0AD69-F401-FB49-986D-F9A13EA5C093}" type="pres">
      <dgm:prSet presAssocID="{7E58ED36-40E9-4D0B-99EC-8D0D964F66FE}" presName="node" presStyleLbl="node1" presStyleIdx="0" presStyleCnt="5">
        <dgm:presLayoutVars>
          <dgm:bulletEnabled val="1"/>
        </dgm:presLayoutVars>
      </dgm:prSet>
      <dgm:spPr/>
    </dgm:pt>
    <dgm:pt modelId="{4595090E-4612-064E-AEEA-DD437169D1E8}" type="pres">
      <dgm:prSet presAssocID="{5D860867-793A-4486-A947-0703E1940EF5}" presName="sibTrans" presStyleCnt="0"/>
      <dgm:spPr/>
    </dgm:pt>
    <dgm:pt modelId="{6119EC0F-F6B3-6141-A00A-5B359AC98185}" type="pres">
      <dgm:prSet presAssocID="{FEBB1BF4-4E38-405B-A902-CFD1A8FC1798}" presName="node" presStyleLbl="node1" presStyleIdx="1" presStyleCnt="5">
        <dgm:presLayoutVars>
          <dgm:bulletEnabled val="1"/>
        </dgm:presLayoutVars>
      </dgm:prSet>
      <dgm:spPr/>
    </dgm:pt>
    <dgm:pt modelId="{AD1E7650-E874-E349-855F-78C7E78CC8CB}" type="pres">
      <dgm:prSet presAssocID="{6DD46204-97EE-4499-8584-0494170A51B0}" presName="sibTrans" presStyleCnt="0"/>
      <dgm:spPr/>
    </dgm:pt>
    <dgm:pt modelId="{E9D01865-A987-1B45-9E75-FECCB479AA15}" type="pres">
      <dgm:prSet presAssocID="{A6458143-8317-4C9A-A076-1713F07D0328}" presName="node" presStyleLbl="node1" presStyleIdx="2" presStyleCnt="5">
        <dgm:presLayoutVars>
          <dgm:bulletEnabled val="1"/>
        </dgm:presLayoutVars>
      </dgm:prSet>
      <dgm:spPr/>
    </dgm:pt>
    <dgm:pt modelId="{1158C9FF-24C9-0145-AADC-9A96883E68D0}" type="pres">
      <dgm:prSet presAssocID="{E375833E-9CDE-4DCA-9664-66FC05F8EE6F}" presName="sibTrans" presStyleCnt="0"/>
      <dgm:spPr/>
    </dgm:pt>
    <dgm:pt modelId="{4279D1CD-664A-6C46-A2B0-397DF92AF3EA}" type="pres">
      <dgm:prSet presAssocID="{55A06D2E-681E-4483-B02C-3AF9FDB890BB}" presName="node" presStyleLbl="node1" presStyleIdx="3" presStyleCnt="5">
        <dgm:presLayoutVars>
          <dgm:bulletEnabled val="1"/>
        </dgm:presLayoutVars>
      </dgm:prSet>
      <dgm:spPr/>
    </dgm:pt>
    <dgm:pt modelId="{CA738922-AD75-1840-8F74-693ABDB631AE}" type="pres">
      <dgm:prSet presAssocID="{2CCBC721-8CD4-4D2B-B025-B080D8F46462}" presName="sibTrans" presStyleCnt="0"/>
      <dgm:spPr/>
    </dgm:pt>
    <dgm:pt modelId="{D7C0CE1F-281D-904B-84DB-A38B204C53F3}" type="pres">
      <dgm:prSet presAssocID="{4B188C9C-61CF-4B6F-9F4C-70EC5EC00EA3}" presName="node" presStyleLbl="node1" presStyleIdx="4" presStyleCnt="5">
        <dgm:presLayoutVars>
          <dgm:bulletEnabled val="1"/>
        </dgm:presLayoutVars>
      </dgm:prSet>
      <dgm:spPr/>
    </dgm:pt>
  </dgm:ptLst>
  <dgm:cxnLst>
    <dgm:cxn modelId="{E0C92609-2466-46D2-9724-AD8397D9E856}" srcId="{5960BE0C-CD50-426A-93CB-80E43FA9E99B}" destId="{A6458143-8317-4C9A-A076-1713F07D0328}" srcOrd="2" destOrd="0" parTransId="{60EFFF41-60D9-43BD-AD03-EBF7C82CEC3F}" sibTransId="{E375833E-9CDE-4DCA-9664-66FC05F8EE6F}"/>
    <dgm:cxn modelId="{CE452A25-670B-7B48-A041-4332148B7B6C}" type="presOf" srcId="{4B188C9C-61CF-4B6F-9F4C-70EC5EC00EA3}" destId="{D7C0CE1F-281D-904B-84DB-A38B204C53F3}" srcOrd="0" destOrd="0" presId="urn:microsoft.com/office/officeart/2005/8/layout/default"/>
    <dgm:cxn modelId="{7E18672A-8E27-D44C-B929-7F44E8941462}" type="presOf" srcId="{A6458143-8317-4C9A-A076-1713F07D0328}" destId="{E9D01865-A987-1B45-9E75-FECCB479AA15}" srcOrd="0" destOrd="0" presId="urn:microsoft.com/office/officeart/2005/8/layout/default"/>
    <dgm:cxn modelId="{D4BEA539-DEDB-45D8-B545-E9F282B5DA38}" srcId="{5960BE0C-CD50-426A-93CB-80E43FA9E99B}" destId="{4B188C9C-61CF-4B6F-9F4C-70EC5EC00EA3}" srcOrd="4" destOrd="0" parTransId="{B97B4830-1674-4998-9265-0305C468C9C6}" sibTransId="{1F1A9D69-6D43-4EC8-82A6-7957520B624A}"/>
    <dgm:cxn modelId="{BDCC8E45-D3D8-4CD9-AEAB-388FF67E7B3B}" srcId="{5960BE0C-CD50-426A-93CB-80E43FA9E99B}" destId="{7E58ED36-40E9-4D0B-99EC-8D0D964F66FE}" srcOrd="0" destOrd="0" parTransId="{B16F662B-3ACA-4897-A4FA-30D0A94D3855}" sibTransId="{5D860867-793A-4486-A947-0703E1940EF5}"/>
    <dgm:cxn modelId="{C664397F-5C4A-47FD-A433-FAE9222225E4}" srcId="{5960BE0C-CD50-426A-93CB-80E43FA9E99B}" destId="{55A06D2E-681E-4483-B02C-3AF9FDB890BB}" srcOrd="3" destOrd="0" parTransId="{9067B3CB-1BBA-4985-9332-3752AEA02AA7}" sibTransId="{2CCBC721-8CD4-4D2B-B025-B080D8F46462}"/>
    <dgm:cxn modelId="{215B6685-1426-6740-9E3A-671B5CC74427}" type="presOf" srcId="{7E58ED36-40E9-4D0B-99EC-8D0D964F66FE}" destId="{10A0AD69-F401-FB49-986D-F9A13EA5C093}" srcOrd="0" destOrd="0" presId="urn:microsoft.com/office/officeart/2005/8/layout/default"/>
    <dgm:cxn modelId="{BE70EEA0-7CB8-4240-B7CC-D0293DF2F194}" type="presOf" srcId="{5960BE0C-CD50-426A-93CB-80E43FA9E99B}" destId="{44408E08-BA40-8A4F-8042-B7A16C4F0E71}" srcOrd="0" destOrd="0" presId="urn:microsoft.com/office/officeart/2005/8/layout/default"/>
    <dgm:cxn modelId="{7C3E92A7-84E5-FF49-A6A8-EA549D34FFBE}" type="presOf" srcId="{FEBB1BF4-4E38-405B-A902-CFD1A8FC1798}" destId="{6119EC0F-F6B3-6141-A00A-5B359AC98185}" srcOrd="0" destOrd="0" presId="urn:microsoft.com/office/officeart/2005/8/layout/default"/>
    <dgm:cxn modelId="{DCF0FDC2-6DBB-1344-8FB8-653125DB01E0}" type="presOf" srcId="{55A06D2E-681E-4483-B02C-3AF9FDB890BB}" destId="{4279D1CD-664A-6C46-A2B0-397DF92AF3EA}" srcOrd="0" destOrd="0" presId="urn:microsoft.com/office/officeart/2005/8/layout/default"/>
    <dgm:cxn modelId="{EE2BFAE7-A45F-4EEC-8C08-D1720F6EAB65}" srcId="{5960BE0C-CD50-426A-93CB-80E43FA9E99B}" destId="{FEBB1BF4-4E38-405B-A902-CFD1A8FC1798}" srcOrd="1" destOrd="0" parTransId="{506368AA-32EF-41EE-AA8C-D3BC33A23B93}" sibTransId="{6DD46204-97EE-4499-8584-0494170A51B0}"/>
    <dgm:cxn modelId="{A2BC3A7D-F7E1-BF40-96A6-079B1FFDD511}" type="presParOf" srcId="{44408E08-BA40-8A4F-8042-B7A16C4F0E71}" destId="{10A0AD69-F401-FB49-986D-F9A13EA5C093}" srcOrd="0" destOrd="0" presId="urn:microsoft.com/office/officeart/2005/8/layout/default"/>
    <dgm:cxn modelId="{CAB4EF81-1B0C-7149-B563-6C1CEB4A149C}" type="presParOf" srcId="{44408E08-BA40-8A4F-8042-B7A16C4F0E71}" destId="{4595090E-4612-064E-AEEA-DD437169D1E8}" srcOrd="1" destOrd="0" presId="urn:microsoft.com/office/officeart/2005/8/layout/default"/>
    <dgm:cxn modelId="{09763042-37B9-BD40-B808-8F5289B1F253}" type="presParOf" srcId="{44408E08-BA40-8A4F-8042-B7A16C4F0E71}" destId="{6119EC0F-F6B3-6141-A00A-5B359AC98185}" srcOrd="2" destOrd="0" presId="urn:microsoft.com/office/officeart/2005/8/layout/default"/>
    <dgm:cxn modelId="{BF3BC5D1-EF25-9747-B15D-C0DF528EA4A1}" type="presParOf" srcId="{44408E08-BA40-8A4F-8042-B7A16C4F0E71}" destId="{AD1E7650-E874-E349-855F-78C7E78CC8CB}" srcOrd="3" destOrd="0" presId="urn:microsoft.com/office/officeart/2005/8/layout/default"/>
    <dgm:cxn modelId="{555CEA44-1172-884A-923F-7FFD16BF19D7}" type="presParOf" srcId="{44408E08-BA40-8A4F-8042-B7A16C4F0E71}" destId="{E9D01865-A987-1B45-9E75-FECCB479AA15}" srcOrd="4" destOrd="0" presId="urn:microsoft.com/office/officeart/2005/8/layout/default"/>
    <dgm:cxn modelId="{ADB47C4F-5E07-6442-8C56-5705F3C9C7DE}" type="presParOf" srcId="{44408E08-BA40-8A4F-8042-B7A16C4F0E71}" destId="{1158C9FF-24C9-0145-AADC-9A96883E68D0}" srcOrd="5" destOrd="0" presId="urn:microsoft.com/office/officeart/2005/8/layout/default"/>
    <dgm:cxn modelId="{0D50D647-6346-CC45-9817-060C67981E48}" type="presParOf" srcId="{44408E08-BA40-8A4F-8042-B7A16C4F0E71}" destId="{4279D1CD-664A-6C46-A2B0-397DF92AF3EA}" srcOrd="6" destOrd="0" presId="urn:microsoft.com/office/officeart/2005/8/layout/default"/>
    <dgm:cxn modelId="{88054C68-77F4-9948-959A-0BA590E8DDD3}" type="presParOf" srcId="{44408E08-BA40-8A4F-8042-B7A16C4F0E71}" destId="{CA738922-AD75-1840-8F74-693ABDB631AE}" srcOrd="7" destOrd="0" presId="urn:microsoft.com/office/officeart/2005/8/layout/default"/>
    <dgm:cxn modelId="{6CE57F6E-D92C-0D43-89C1-90B390EAF88D}" type="presParOf" srcId="{44408E08-BA40-8A4F-8042-B7A16C4F0E71}" destId="{D7C0CE1F-281D-904B-84DB-A38B204C53F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DC2489-E001-4999-AA29-025F7C6592C4}"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DC82A862-AD8E-4673-B56E-A24213EF1BC9}">
      <dgm:prSet custT="1"/>
      <dgm:spPr/>
      <dgm:t>
        <a:bodyPr/>
        <a:lstStyle/>
        <a:p>
          <a:r>
            <a:rPr lang="en-US" sz="1800"/>
            <a:t>Conducted a survey using uxtweak to understand the users needs, likes and dislikes when planning and booking travel online</a:t>
          </a:r>
        </a:p>
      </dgm:t>
    </dgm:pt>
    <dgm:pt modelId="{89641761-3B72-4D24-A67B-1569D2D41110}" type="parTrans" cxnId="{0297ECAD-126B-49A3-8B89-4FF21BB24760}">
      <dgm:prSet/>
      <dgm:spPr/>
      <dgm:t>
        <a:bodyPr/>
        <a:lstStyle/>
        <a:p>
          <a:endParaRPr lang="en-US"/>
        </a:p>
      </dgm:t>
    </dgm:pt>
    <dgm:pt modelId="{0A517C47-8E1A-44B8-AA58-508C589AA0E2}" type="sibTrans" cxnId="{0297ECAD-126B-49A3-8B89-4FF21BB24760}">
      <dgm:prSet phldrT="01" phldr="0"/>
      <dgm:spPr/>
      <dgm:t>
        <a:bodyPr/>
        <a:lstStyle/>
        <a:p>
          <a:endParaRPr lang="en-US"/>
        </a:p>
      </dgm:t>
    </dgm:pt>
    <dgm:pt modelId="{550A4193-211F-4B47-83FD-0A4182D81482}">
      <dgm:prSet custT="1"/>
      <dgm:spPr/>
      <dgm:t>
        <a:bodyPr/>
        <a:lstStyle/>
        <a:p>
          <a:r>
            <a:rPr lang="en-US" sz="1800" b="0">
              <a:latin typeface="+mn-lt"/>
            </a:rPr>
            <a:t>Age: </a:t>
          </a:r>
          <a:r>
            <a:rPr lang="en-US" sz="1800">
              <a:latin typeface="+mn-lt"/>
            </a:rPr>
            <a:t>25–47</a:t>
          </a:r>
        </a:p>
      </dgm:t>
    </dgm:pt>
    <dgm:pt modelId="{D1CC4636-92CD-4FE1-A663-8CBD2BCFC8E3}" type="parTrans" cxnId="{9A839E0E-E934-4BBD-88A8-7EAE8089FF4A}">
      <dgm:prSet/>
      <dgm:spPr/>
      <dgm:t>
        <a:bodyPr/>
        <a:lstStyle/>
        <a:p>
          <a:endParaRPr lang="en-US"/>
        </a:p>
      </dgm:t>
    </dgm:pt>
    <dgm:pt modelId="{0C9DF5B5-4A3A-4A00-A1CD-0850D31BBD5A}" type="sibTrans" cxnId="{9A839E0E-E934-4BBD-88A8-7EAE8089FF4A}">
      <dgm:prSet phldrT="04" phldr="0"/>
      <dgm:spPr/>
      <dgm:t>
        <a:bodyPr/>
        <a:lstStyle/>
        <a:p>
          <a:endParaRPr lang="en-US"/>
        </a:p>
      </dgm:t>
    </dgm:pt>
    <dgm:pt modelId="{3F80F56C-53EB-4249-81EE-38AD2843EF54}">
      <dgm:prSet custT="1"/>
      <dgm:spPr/>
      <dgm:t>
        <a:bodyPr spcFirstLastPara="0" vert="horz" wrap="square" lIns="72390" tIns="72390" rIns="72390" bIns="72390" numCol="1" spcCol="1270" anchor="ctr" anchorCtr="0"/>
        <a:lstStyle/>
        <a:p>
          <a:pPr marL="0" lvl="0" indent="0" defTabSz="844550">
            <a:spcBef>
              <a:spcPct val="0"/>
            </a:spcBef>
            <a:spcAft>
              <a:spcPct val="35000"/>
            </a:spcAft>
            <a:buNone/>
          </a:pPr>
          <a:r>
            <a:rPr lang="en-US" sz="1800" b="0" kern="1200">
              <a:latin typeface="+mn-lt"/>
              <a:ea typeface="+mn-ea"/>
              <a:cs typeface="+mn-cs"/>
            </a:rPr>
            <a:t>Number of participants: 7</a:t>
          </a:r>
        </a:p>
      </dgm:t>
    </dgm:pt>
    <dgm:pt modelId="{8C36FB95-29E7-4FF9-8DD2-4C1469E3DCD8}" type="sibTrans" cxnId="{66E3E60A-2A8E-45F8-92D7-894A208FDBCC}">
      <dgm:prSet phldrT="03" phldr="0"/>
      <dgm:spPr/>
      <dgm:t>
        <a:bodyPr/>
        <a:lstStyle/>
        <a:p>
          <a:endParaRPr lang="en-US"/>
        </a:p>
      </dgm:t>
    </dgm:pt>
    <dgm:pt modelId="{3247E4D7-2B6C-4D4D-B10A-70C752888FBB}" type="parTrans" cxnId="{66E3E60A-2A8E-45F8-92D7-894A208FDBCC}">
      <dgm:prSet/>
      <dgm:spPr/>
      <dgm:t>
        <a:bodyPr/>
        <a:lstStyle/>
        <a:p>
          <a:endParaRPr lang="en-US"/>
        </a:p>
      </dgm:t>
    </dgm:pt>
    <dgm:pt modelId="{28E91051-DA24-6945-B942-47CC4931A167}" type="pres">
      <dgm:prSet presAssocID="{85DC2489-E001-4999-AA29-025F7C6592C4}" presName="hierChild1" presStyleCnt="0">
        <dgm:presLayoutVars>
          <dgm:chPref val="1"/>
          <dgm:dir/>
          <dgm:animOne val="branch"/>
          <dgm:animLvl val="lvl"/>
          <dgm:resizeHandles/>
        </dgm:presLayoutVars>
      </dgm:prSet>
      <dgm:spPr/>
    </dgm:pt>
    <dgm:pt modelId="{5423892E-5467-2745-91E1-1771E806CADC}" type="pres">
      <dgm:prSet presAssocID="{DC82A862-AD8E-4673-B56E-A24213EF1BC9}" presName="hierRoot1" presStyleCnt="0"/>
      <dgm:spPr/>
    </dgm:pt>
    <dgm:pt modelId="{DDCFBB9E-9288-0E43-98FD-68166B445A2E}" type="pres">
      <dgm:prSet presAssocID="{DC82A862-AD8E-4673-B56E-A24213EF1BC9}" presName="composite" presStyleCnt="0"/>
      <dgm:spPr/>
    </dgm:pt>
    <dgm:pt modelId="{2783EBAE-0BDF-EF42-AFCC-89BE6F36FEF3}" type="pres">
      <dgm:prSet presAssocID="{DC82A862-AD8E-4673-B56E-A24213EF1BC9}" presName="background" presStyleLbl="node0" presStyleIdx="0" presStyleCnt="3"/>
      <dgm:spPr/>
    </dgm:pt>
    <dgm:pt modelId="{C93E3F80-257F-0941-80E3-1A24EADE157B}" type="pres">
      <dgm:prSet presAssocID="{DC82A862-AD8E-4673-B56E-A24213EF1BC9}" presName="text" presStyleLbl="fgAcc0" presStyleIdx="0" presStyleCnt="3">
        <dgm:presLayoutVars>
          <dgm:chPref val="3"/>
        </dgm:presLayoutVars>
      </dgm:prSet>
      <dgm:spPr/>
    </dgm:pt>
    <dgm:pt modelId="{6C5FEAE0-E774-8543-8FE2-15C9CA230557}" type="pres">
      <dgm:prSet presAssocID="{DC82A862-AD8E-4673-B56E-A24213EF1BC9}" presName="hierChild2" presStyleCnt="0"/>
      <dgm:spPr/>
    </dgm:pt>
    <dgm:pt modelId="{3EA6DB43-580E-0B4A-AB2B-1DC6FC00A400}" type="pres">
      <dgm:prSet presAssocID="{3F80F56C-53EB-4249-81EE-38AD2843EF54}" presName="hierRoot1" presStyleCnt="0"/>
      <dgm:spPr/>
    </dgm:pt>
    <dgm:pt modelId="{985D0834-A7A6-7143-B4B2-53A7C799B1C9}" type="pres">
      <dgm:prSet presAssocID="{3F80F56C-53EB-4249-81EE-38AD2843EF54}" presName="composite" presStyleCnt="0"/>
      <dgm:spPr/>
    </dgm:pt>
    <dgm:pt modelId="{4D0ACDAA-1214-6342-B3BB-E1419F911114}" type="pres">
      <dgm:prSet presAssocID="{3F80F56C-53EB-4249-81EE-38AD2843EF54}" presName="background" presStyleLbl="node0" presStyleIdx="1" presStyleCnt="3"/>
      <dgm:spPr/>
    </dgm:pt>
    <dgm:pt modelId="{6C888B91-B519-004C-AD71-1E80723B7C61}" type="pres">
      <dgm:prSet presAssocID="{3F80F56C-53EB-4249-81EE-38AD2843EF54}" presName="text" presStyleLbl="fgAcc0" presStyleIdx="1" presStyleCnt="3">
        <dgm:presLayoutVars>
          <dgm:chPref val="3"/>
        </dgm:presLayoutVars>
      </dgm:prSet>
      <dgm:spPr/>
    </dgm:pt>
    <dgm:pt modelId="{0652DC62-997A-1F43-884E-319D917495C8}" type="pres">
      <dgm:prSet presAssocID="{3F80F56C-53EB-4249-81EE-38AD2843EF54}" presName="hierChild2" presStyleCnt="0"/>
      <dgm:spPr/>
    </dgm:pt>
    <dgm:pt modelId="{2B6704A4-A91F-1645-AB8C-EB77101D4A3D}" type="pres">
      <dgm:prSet presAssocID="{550A4193-211F-4B47-83FD-0A4182D81482}" presName="hierRoot1" presStyleCnt="0"/>
      <dgm:spPr/>
    </dgm:pt>
    <dgm:pt modelId="{3C6EE6FE-F859-6843-B658-E57BA949A851}" type="pres">
      <dgm:prSet presAssocID="{550A4193-211F-4B47-83FD-0A4182D81482}" presName="composite" presStyleCnt="0"/>
      <dgm:spPr/>
    </dgm:pt>
    <dgm:pt modelId="{DBFD7D6B-F093-F147-92BD-1819EA55FDA5}" type="pres">
      <dgm:prSet presAssocID="{550A4193-211F-4B47-83FD-0A4182D81482}" presName="background" presStyleLbl="node0" presStyleIdx="2" presStyleCnt="3"/>
      <dgm:spPr/>
    </dgm:pt>
    <dgm:pt modelId="{D29B0911-B121-5E45-9F72-5612836DFEF2}" type="pres">
      <dgm:prSet presAssocID="{550A4193-211F-4B47-83FD-0A4182D81482}" presName="text" presStyleLbl="fgAcc0" presStyleIdx="2" presStyleCnt="3">
        <dgm:presLayoutVars>
          <dgm:chPref val="3"/>
        </dgm:presLayoutVars>
      </dgm:prSet>
      <dgm:spPr/>
    </dgm:pt>
    <dgm:pt modelId="{27A1D97F-E84C-CB47-A7A8-C7663C1254EF}" type="pres">
      <dgm:prSet presAssocID="{550A4193-211F-4B47-83FD-0A4182D81482}" presName="hierChild2" presStyleCnt="0"/>
      <dgm:spPr/>
    </dgm:pt>
  </dgm:ptLst>
  <dgm:cxnLst>
    <dgm:cxn modelId="{58429704-3AD1-EC4F-AE08-CD1A565DB1D5}" type="presOf" srcId="{85DC2489-E001-4999-AA29-025F7C6592C4}" destId="{28E91051-DA24-6945-B942-47CC4931A167}" srcOrd="0" destOrd="0" presId="urn:microsoft.com/office/officeart/2005/8/layout/hierarchy1"/>
    <dgm:cxn modelId="{66E3E60A-2A8E-45F8-92D7-894A208FDBCC}" srcId="{85DC2489-E001-4999-AA29-025F7C6592C4}" destId="{3F80F56C-53EB-4249-81EE-38AD2843EF54}" srcOrd="1" destOrd="0" parTransId="{3247E4D7-2B6C-4D4D-B10A-70C752888FBB}" sibTransId="{8C36FB95-29E7-4FF9-8DD2-4C1469E3DCD8}"/>
    <dgm:cxn modelId="{9A839E0E-E934-4BBD-88A8-7EAE8089FF4A}" srcId="{85DC2489-E001-4999-AA29-025F7C6592C4}" destId="{550A4193-211F-4B47-83FD-0A4182D81482}" srcOrd="2" destOrd="0" parTransId="{D1CC4636-92CD-4FE1-A663-8CBD2BCFC8E3}" sibTransId="{0C9DF5B5-4A3A-4A00-A1CD-0850D31BBD5A}"/>
    <dgm:cxn modelId="{0459D54A-0218-194B-B8A5-560606872CE3}" type="presOf" srcId="{550A4193-211F-4B47-83FD-0A4182D81482}" destId="{D29B0911-B121-5E45-9F72-5612836DFEF2}" srcOrd="0" destOrd="0" presId="urn:microsoft.com/office/officeart/2005/8/layout/hierarchy1"/>
    <dgm:cxn modelId="{53AA9A69-628F-804D-BB88-BF8CF82A6F1D}" type="presOf" srcId="{DC82A862-AD8E-4673-B56E-A24213EF1BC9}" destId="{C93E3F80-257F-0941-80E3-1A24EADE157B}" srcOrd="0" destOrd="0" presId="urn:microsoft.com/office/officeart/2005/8/layout/hierarchy1"/>
    <dgm:cxn modelId="{2FB2E796-61EE-C14D-9C88-C83D7A4D71DC}" type="presOf" srcId="{3F80F56C-53EB-4249-81EE-38AD2843EF54}" destId="{6C888B91-B519-004C-AD71-1E80723B7C61}" srcOrd="0" destOrd="0" presId="urn:microsoft.com/office/officeart/2005/8/layout/hierarchy1"/>
    <dgm:cxn modelId="{0297ECAD-126B-49A3-8B89-4FF21BB24760}" srcId="{85DC2489-E001-4999-AA29-025F7C6592C4}" destId="{DC82A862-AD8E-4673-B56E-A24213EF1BC9}" srcOrd="0" destOrd="0" parTransId="{89641761-3B72-4D24-A67B-1569D2D41110}" sibTransId="{0A517C47-8E1A-44B8-AA58-508C589AA0E2}"/>
    <dgm:cxn modelId="{1E6EFC36-80BD-1143-AE20-7D214F955B6E}" type="presParOf" srcId="{28E91051-DA24-6945-B942-47CC4931A167}" destId="{5423892E-5467-2745-91E1-1771E806CADC}" srcOrd="0" destOrd="0" presId="urn:microsoft.com/office/officeart/2005/8/layout/hierarchy1"/>
    <dgm:cxn modelId="{0AC8F6E4-AA9C-F44B-8AC8-69B92CB2FE23}" type="presParOf" srcId="{5423892E-5467-2745-91E1-1771E806CADC}" destId="{DDCFBB9E-9288-0E43-98FD-68166B445A2E}" srcOrd="0" destOrd="0" presId="urn:microsoft.com/office/officeart/2005/8/layout/hierarchy1"/>
    <dgm:cxn modelId="{39C11EF0-73F5-974F-AB3A-5BA2DF598858}" type="presParOf" srcId="{DDCFBB9E-9288-0E43-98FD-68166B445A2E}" destId="{2783EBAE-0BDF-EF42-AFCC-89BE6F36FEF3}" srcOrd="0" destOrd="0" presId="urn:microsoft.com/office/officeart/2005/8/layout/hierarchy1"/>
    <dgm:cxn modelId="{F8C26B23-CDE6-D24A-9009-8E20F8799FD6}" type="presParOf" srcId="{DDCFBB9E-9288-0E43-98FD-68166B445A2E}" destId="{C93E3F80-257F-0941-80E3-1A24EADE157B}" srcOrd="1" destOrd="0" presId="urn:microsoft.com/office/officeart/2005/8/layout/hierarchy1"/>
    <dgm:cxn modelId="{39953326-BA33-EC43-845C-D3E88FB0A4BB}" type="presParOf" srcId="{5423892E-5467-2745-91E1-1771E806CADC}" destId="{6C5FEAE0-E774-8543-8FE2-15C9CA230557}" srcOrd="1" destOrd="0" presId="urn:microsoft.com/office/officeart/2005/8/layout/hierarchy1"/>
    <dgm:cxn modelId="{8FFF0B2E-A966-F246-B15E-3557634E41CC}" type="presParOf" srcId="{28E91051-DA24-6945-B942-47CC4931A167}" destId="{3EA6DB43-580E-0B4A-AB2B-1DC6FC00A400}" srcOrd="1" destOrd="0" presId="urn:microsoft.com/office/officeart/2005/8/layout/hierarchy1"/>
    <dgm:cxn modelId="{425FF48C-1BC2-FB4D-A363-2533895D650C}" type="presParOf" srcId="{3EA6DB43-580E-0B4A-AB2B-1DC6FC00A400}" destId="{985D0834-A7A6-7143-B4B2-53A7C799B1C9}" srcOrd="0" destOrd="0" presId="urn:microsoft.com/office/officeart/2005/8/layout/hierarchy1"/>
    <dgm:cxn modelId="{7A9BA32A-1328-A94E-98BE-22CB0E56BB25}" type="presParOf" srcId="{985D0834-A7A6-7143-B4B2-53A7C799B1C9}" destId="{4D0ACDAA-1214-6342-B3BB-E1419F911114}" srcOrd="0" destOrd="0" presId="urn:microsoft.com/office/officeart/2005/8/layout/hierarchy1"/>
    <dgm:cxn modelId="{F306AE73-AAB7-E340-BD34-8A8D0489759F}" type="presParOf" srcId="{985D0834-A7A6-7143-B4B2-53A7C799B1C9}" destId="{6C888B91-B519-004C-AD71-1E80723B7C61}" srcOrd="1" destOrd="0" presId="urn:microsoft.com/office/officeart/2005/8/layout/hierarchy1"/>
    <dgm:cxn modelId="{24AFD9F5-EA92-8540-BCD8-DD726D80C17B}" type="presParOf" srcId="{3EA6DB43-580E-0B4A-AB2B-1DC6FC00A400}" destId="{0652DC62-997A-1F43-884E-319D917495C8}" srcOrd="1" destOrd="0" presId="urn:microsoft.com/office/officeart/2005/8/layout/hierarchy1"/>
    <dgm:cxn modelId="{292A29D4-8FC3-BD4C-BBFE-E42EBECCA2D2}" type="presParOf" srcId="{28E91051-DA24-6945-B942-47CC4931A167}" destId="{2B6704A4-A91F-1645-AB8C-EB77101D4A3D}" srcOrd="2" destOrd="0" presId="urn:microsoft.com/office/officeart/2005/8/layout/hierarchy1"/>
    <dgm:cxn modelId="{E5ED0F1F-C58B-CD46-B865-0D94A6FD867D}" type="presParOf" srcId="{2B6704A4-A91F-1645-AB8C-EB77101D4A3D}" destId="{3C6EE6FE-F859-6843-B658-E57BA949A851}" srcOrd="0" destOrd="0" presId="urn:microsoft.com/office/officeart/2005/8/layout/hierarchy1"/>
    <dgm:cxn modelId="{F290927D-EEDC-0C4B-B279-236DECBE5DC0}" type="presParOf" srcId="{3C6EE6FE-F859-6843-B658-E57BA949A851}" destId="{DBFD7D6B-F093-F147-92BD-1819EA55FDA5}" srcOrd="0" destOrd="0" presId="urn:microsoft.com/office/officeart/2005/8/layout/hierarchy1"/>
    <dgm:cxn modelId="{D8726008-EFC6-FA4C-8DF8-BD1A3972135E}" type="presParOf" srcId="{3C6EE6FE-F859-6843-B658-E57BA949A851}" destId="{D29B0911-B121-5E45-9F72-5612836DFEF2}" srcOrd="1" destOrd="0" presId="urn:microsoft.com/office/officeart/2005/8/layout/hierarchy1"/>
    <dgm:cxn modelId="{1C8B64EE-8D8C-314E-8D8C-08221DD1D0AF}" type="presParOf" srcId="{2B6704A4-A91F-1645-AB8C-EB77101D4A3D}" destId="{27A1D97F-E84C-CB47-A7A8-C7663C1254E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8C65BF-E8D9-4EF5-B3E7-60DDFA40FA8B}"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6D42163C-12FF-4C6D-A43D-B0D32D3DFA2E}">
      <dgm:prSet custT="1"/>
      <dgm:spPr/>
      <dgm:t>
        <a:bodyPr/>
        <a:lstStyle/>
        <a:p>
          <a:pPr>
            <a:lnSpc>
              <a:spcPct val="100000"/>
            </a:lnSpc>
          </a:pPr>
          <a:r>
            <a:rPr lang="en-US" sz="1800" b="0" i="0"/>
            <a:t>What is your age?</a:t>
          </a:r>
          <a:endParaRPr lang="en-US" sz="1800"/>
        </a:p>
      </dgm:t>
    </dgm:pt>
    <dgm:pt modelId="{C16C8935-2809-4132-8345-AD388AFC4FC3}" type="parTrans" cxnId="{828FB156-33AE-41AB-B908-109B6CF439DF}">
      <dgm:prSet/>
      <dgm:spPr/>
      <dgm:t>
        <a:bodyPr/>
        <a:lstStyle/>
        <a:p>
          <a:endParaRPr lang="en-US"/>
        </a:p>
      </dgm:t>
    </dgm:pt>
    <dgm:pt modelId="{4712F00E-1312-4632-A1F0-D646B958477D}" type="sibTrans" cxnId="{828FB156-33AE-41AB-B908-109B6CF439DF}">
      <dgm:prSet/>
      <dgm:spPr/>
      <dgm:t>
        <a:bodyPr/>
        <a:lstStyle/>
        <a:p>
          <a:pPr>
            <a:lnSpc>
              <a:spcPct val="100000"/>
            </a:lnSpc>
          </a:pPr>
          <a:endParaRPr lang="en-US"/>
        </a:p>
      </dgm:t>
    </dgm:pt>
    <dgm:pt modelId="{BD267309-5683-4B70-BD9F-FB3E90A33DF0}">
      <dgm:prSet custT="1"/>
      <dgm:spPr/>
      <dgm:t>
        <a:bodyPr/>
        <a:lstStyle/>
        <a:p>
          <a:pPr>
            <a:lnSpc>
              <a:spcPct val="100000"/>
            </a:lnSpc>
          </a:pPr>
          <a:r>
            <a:rPr lang="en-US" sz="1800" b="0" i="0"/>
            <a:t>When booking travel online, do you prefer to book using mobile app or desktop app?</a:t>
          </a:r>
          <a:endParaRPr lang="en-US" sz="1800"/>
        </a:p>
      </dgm:t>
    </dgm:pt>
    <dgm:pt modelId="{7EAAD16D-B0F4-4AB0-AA8F-BCFA43B8D88E}" type="parTrans" cxnId="{9EA08D8D-7B57-4020-8811-8F16591246D3}">
      <dgm:prSet/>
      <dgm:spPr/>
      <dgm:t>
        <a:bodyPr/>
        <a:lstStyle/>
        <a:p>
          <a:endParaRPr lang="en-US"/>
        </a:p>
      </dgm:t>
    </dgm:pt>
    <dgm:pt modelId="{366A6612-7380-43E1-80E5-E2E5BB70FBD4}" type="sibTrans" cxnId="{9EA08D8D-7B57-4020-8811-8F16591246D3}">
      <dgm:prSet/>
      <dgm:spPr/>
      <dgm:t>
        <a:bodyPr/>
        <a:lstStyle/>
        <a:p>
          <a:pPr>
            <a:lnSpc>
              <a:spcPct val="100000"/>
            </a:lnSpc>
          </a:pPr>
          <a:endParaRPr lang="en-US"/>
        </a:p>
      </dgm:t>
    </dgm:pt>
    <dgm:pt modelId="{78E62831-D5E3-47BB-89D2-2CD77CF99760}">
      <dgm:prSet custT="1"/>
      <dgm:spPr/>
      <dgm:t>
        <a:bodyPr/>
        <a:lstStyle/>
        <a:p>
          <a:pPr>
            <a:lnSpc>
              <a:spcPct val="100000"/>
            </a:lnSpc>
          </a:pPr>
          <a:r>
            <a:rPr lang="en-US" sz="1800" b="0" i="0"/>
            <a:t>How often do you travel?</a:t>
          </a:r>
          <a:endParaRPr lang="en-US" sz="1800"/>
        </a:p>
      </dgm:t>
    </dgm:pt>
    <dgm:pt modelId="{D1BA3CB5-8280-46FB-BF85-E9DF58757556}" type="parTrans" cxnId="{D95A8C6C-A878-4DF5-9016-413385925781}">
      <dgm:prSet/>
      <dgm:spPr/>
      <dgm:t>
        <a:bodyPr/>
        <a:lstStyle/>
        <a:p>
          <a:endParaRPr lang="en-US"/>
        </a:p>
      </dgm:t>
    </dgm:pt>
    <dgm:pt modelId="{A9C2CC3B-E04F-4CF7-B506-9DF37DAE2085}" type="sibTrans" cxnId="{D95A8C6C-A878-4DF5-9016-413385925781}">
      <dgm:prSet/>
      <dgm:spPr/>
      <dgm:t>
        <a:bodyPr/>
        <a:lstStyle/>
        <a:p>
          <a:pPr>
            <a:lnSpc>
              <a:spcPct val="100000"/>
            </a:lnSpc>
          </a:pPr>
          <a:endParaRPr lang="en-US"/>
        </a:p>
      </dgm:t>
    </dgm:pt>
    <dgm:pt modelId="{F20352F7-E3E2-4F98-84DD-9CE08632343F}">
      <dgm:prSet custT="1"/>
      <dgm:spPr/>
      <dgm:t>
        <a:bodyPr/>
        <a:lstStyle/>
        <a:p>
          <a:pPr>
            <a:lnSpc>
              <a:spcPct val="100000"/>
            </a:lnSpc>
          </a:pPr>
          <a:r>
            <a:rPr lang="en-US" sz="1800" b="0" i="0"/>
            <a:t>What is the main reason you book vacation ?</a:t>
          </a:r>
          <a:endParaRPr lang="en-US" sz="1800"/>
        </a:p>
      </dgm:t>
    </dgm:pt>
    <dgm:pt modelId="{9539552C-8BFB-4897-B4BE-6EEADD73ACD7}" type="parTrans" cxnId="{DC2A957B-7DA6-4D5B-B763-A127111E1F33}">
      <dgm:prSet/>
      <dgm:spPr/>
      <dgm:t>
        <a:bodyPr/>
        <a:lstStyle/>
        <a:p>
          <a:endParaRPr lang="en-US"/>
        </a:p>
      </dgm:t>
    </dgm:pt>
    <dgm:pt modelId="{05DE2A33-F9F6-4FE0-A47D-EB4EBB4E6333}" type="sibTrans" cxnId="{DC2A957B-7DA6-4D5B-B763-A127111E1F33}">
      <dgm:prSet/>
      <dgm:spPr/>
      <dgm:t>
        <a:bodyPr/>
        <a:lstStyle/>
        <a:p>
          <a:pPr>
            <a:lnSpc>
              <a:spcPct val="100000"/>
            </a:lnSpc>
          </a:pPr>
          <a:endParaRPr lang="en-US"/>
        </a:p>
      </dgm:t>
    </dgm:pt>
    <dgm:pt modelId="{18377528-7835-4127-BC4B-388037D2DD21}" type="pres">
      <dgm:prSet presAssocID="{2D8C65BF-E8D9-4EF5-B3E7-60DDFA40FA8B}" presName="root" presStyleCnt="0">
        <dgm:presLayoutVars>
          <dgm:dir/>
          <dgm:resizeHandles val="exact"/>
        </dgm:presLayoutVars>
      </dgm:prSet>
      <dgm:spPr/>
    </dgm:pt>
    <dgm:pt modelId="{19974C6A-B382-4FE9-AC76-3B06C4D8F2AD}" type="pres">
      <dgm:prSet presAssocID="{6D42163C-12FF-4C6D-A43D-B0D32D3DFA2E}" presName="compNode" presStyleCnt="0"/>
      <dgm:spPr/>
    </dgm:pt>
    <dgm:pt modelId="{5B7B197E-B41C-4CB1-8D39-CAC089104537}" type="pres">
      <dgm:prSet presAssocID="{6D42163C-12FF-4C6D-A43D-B0D32D3DFA2E}"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bg1"/>
          </a:solidFill>
        </a:ln>
      </dgm:spPr>
      <dgm:extLst>
        <a:ext uri="{E40237B7-FDA0-4F09-8148-C483321AD2D9}">
          <dgm14:cNvPr xmlns:dgm14="http://schemas.microsoft.com/office/drawing/2010/diagram" id="0" name="" descr="Airplane"/>
        </a:ext>
      </dgm:extLst>
    </dgm:pt>
    <dgm:pt modelId="{CDFDAE0E-C204-45CE-AF76-6FDC9FF81BB7}" type="pres">
      <dgm:prSet presAssocID="{6D42163C-12FF-4C6D-A43D-B0D32D3DFA2E}" presName="spaceRect" presStyleCnt="0"/>
      <dgm:spPr/>
    </dgm:pt>
    <dgm:pt modelId="{1C64602C-909F-4CEF-B78A-D9697188A2A0}" type="pres">
      <dgm:prSet presAssocID="{6D42163C-12FF-4C6D-A43D-B0D32D3DFA2E}" presName="textRect" presStyleLbl="revTx" presStyleIdx="0" presStyleCnt="4">
        <dgm:presLayoutVars>
          <dgm:chMax val="1"/>
          <dgm:chPref val="1"/>
        </dgm:presLayoutVars>
      </dgm:prSet>
      <dgm:spPr/>
    </dgm:pt>
    <dgm:pt modelId="{7532909A-C0AD-4ED1-BB68-4E37AE25741E}" type="pres">
      <dgm:prSet presAssocID="{4712F00E-1312-4632-A1F0-D646B958477D}" presName="sibTrans" presStyleCnt="0"/>
      <dgm:spPr/>
    </dgm:pt>
    <dgm:pt modelId="{9749E78E-27BA-4A73-8184-00F4BCD81D3A}" type="pres">
      <dgm:prSet presAssocID="{BD267309-5683-4B70-BD9F-FB3E90A33DF0}" presName="compNode" presStyleCnt="0"/>
      <dgm:spPr/>
    </dgm:pt>
    <dgm:pt modelId="{19239BB5-694B-4359-9909-22ADCE8CEDEB}" type="pres">
      <dgm:prSet presAssocID="{BD267309-5683-4B70-BD9F-FB3E90A33DF0}"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aptop"/>
        </a:ext>
      </dgm:extLst>
    </dgm:pt>
    <dgm:pt modelId="{BC3616F7-0463-4522-BD41-BC8D736F0E6C}" type="pres">
      <dgm:prSet presAssocID="{BD267309-5683-4B70-BD9F-FB3E90A33DF0}" presName="spaceRect" presStyleCnt="0"/>
      <dgm:spPr/>
    </dgm:pt>
    <dgm:pt modelId="{F01B392A-F52E-40CA-A5F5-34B97C967A21}" type="pres">
      <dgm:prSet presAssocID="{BD267309-5683-4B70-BD9F-FB3E90A33DF0}" presName="textRect" presStyleLbl="revTx" presStyleIdx="1" presStyleCnt="4">
        <dgm:presLayoutVars>
          <dgm:chMax val="1"/>
          <dgm:chPref val="1"/>
        </dgm:presLayoutVars>
      </dgm:prSet>
      <dgm:spPr/>
    </dgm:pt>
    <dgm:pt modelId="{9816BA8C-0491-49CD-8C14-EE503CA01604}" type="pres">
      <dgm:prSet presAssocID="{366A6612-7380-43E1-80E5-E2E5BB70FBD4}" presName="sibTrans" presStyleCnt="0"/>
      <dgm:spPr/>
    </dgm:pt>
    <dgm:pt modelId="{E8920C61-6D61-4E87-8EBF-FF07FDA18B2A}" type="pres">
      <dgm:prSet presAssocID="{78E62831-D5E3-47BB-89D2-2CD77CF99760}" presName="compNode" presStyleCnt="0"/>
      <dgm:spPr/>
    </dgm:pt>
    <dgm:pt modelId="{7E643687-C8CC-4257-9A29-9D3526DB0E6D}" type="pres">
      <dgm:prSet presAssocID="{78E62831-D5E3-47BB-89D2-2CD77CF99760}" presName="iconRect" presStyleLbl="node1" presStyleIdx="2" presStyleCnt="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EE92324F-9ADB-461A-9364-4CFDC145DA34}" type="pres">
      <dgm:prSet presAssocID="{78E62831-D5E3-47BB-89D2-2CD77CF99760}" presName="spaceRect" presStyleCnt="0"/>
      <dgm:spPr/>
    </dgm:pt>
    <dgm:pt modelId="{C9E35191-2BF5-4502-8EFD-7C069216D456}" type="pres">
      <dgm:prSet presAssocID="{78E62831-D5E3-47BB-89D2-2CD77CF99760}" presName="textRect" presStyleLbl="revTx" presStyleIdx="2" presStyleCnt="4">
        <dgm:presLayoutVars>
          <dgm:chMax val="1"/>
          <dgm:chPref val="1"/>
        </dgm:presLayoutVars>
      </dgm:prSet>
      <dgm:spPr/>
    </dgm:pt>
    <dgm:pt modelId="{DF35E4E4-2089-4A2E-9162-5C7661B51D7C}" type="pres">
      <dgm:prSet presAssocID="{A9C2CC3B-E04F-4CF7-B506-9DF37DAE2085}" presName="sibTrans" presStyleCnt="0"/>
      <dgm:spPr/>
    </dgm:pt>
    <dgm:pt modelId="{AB63F495-E75A-4C04-86EF-1F7B6F372867}" type="pres">
      <dgm:prSet presAssocID="{F20352F7-E3E2-4F98-84DD-9CE08632343F}" presName="compNode" presStyleCnt="0"/>
      <dgm:spPr/>
    </dgm:pt>
    <dgm:pt modelId="{55B49AF1-008A-42D0-87F1-96746886FFC7}" type="pres">
      <dgm:prSet presAssocID="{F20352F7-E3E2-4F98-84DD-9CE08632343F}"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ike"/>
        </a:ext>
      </dgm:extLst>
    </dgm:pt>
    <dgm:pt modelId="{4C877F52-CDF3-434C-AA80-00962FF2F9C8}" type="pres">
      <dgm:prSet presAssocID="{F20352F7-E3E2-4F98-84DD-9CE08632343F}" presName="spaceRect" presStyleCnt="0"/>
      <dgm:spPr/>
    </dgm:pt>
    <dgm:pt modelId="{73062D3C-0B19-4AC8-851B-1D31E450C254}" type="pres">
      <dgm:prSet presAssocID="{F20352F7-E3E2-4F98-84DD-9CE08632343F}" presName="textRect" presStyleLbl="revTx" presStyleIdx="3" presStyleCnt="4">
        <dgm:presLayoutVars>
          <dgm:chMax val="1"/>
          <dgm:chPref val="1"/>
        </dgm:presLayoutVars>
      </dgm:prSet>
      <dgm:spPr/>
    </dgm:pt>
  </dgm:ptLst>
  <dgm:cxnLst>
    <dgm:cxn modelId="{8257B214-0A92-6B4C-8217-731415947AF9}" type="presOf" srcId="{F20352F7-E3E2-4F98-84DD-9CE08632343F}" destId="{73062D3C-0B19-4AC8-851B-1D31E450C254}" srcOrd="0" destOrd="0" presId="urn:microsoft.com/office/officeart/2018/2/layout/IconLabelList"/>
    <dgm:cxn modelId="{BB37B638-995D-434D-A915-25F80DD10030}" type="presOf" srcId="{6D42163C-12FF-4C6D-A43D-B0D32D3DFA2E}" destId="{1C64602C-909F-4CEF-B78A-D9697188A2A0}" srcOrd="0" destOrd="0" presId="urn:microsoft.com/office/officeart/2018/2/layout/IconLabelList"/>
    <dgm:cxn modelId="{828FB156-33AE-41AB-B908-109B6CF439DF}" srcId="{2D8C65BF-E8D9-4EF5-B3E7-60DDFA40FA8B}" destId="{6D42163C-12FF-4C6D-A43D-B0D32D3DFA2E}" srcOrd="0" destOrd="0" parTransId="{C16C8935-2809-4132-8345-AD388AFC4FC3}" sibTransId="{4712F00E-1312-4632-A1F0-D646B958477D}"/>
    <dgm:cxn modelId="{D95A8C6C-A878-4DF5-9016-413385925781}" srcId="{2D8C65BF-E8D9-4EF5-B3E7-60DDFA40FA8B}" destId="{78E62831-D5E3-47BB-89D2-2CD77CF99760}" srcOrd="2" destOrd="0" parTransId="{D1BA3CB5-8280-46FB-BF85-E9DF58757556}" sibTransId="{A9C2CC3B-E04F-4CF7-B506-9DF37DAE2085}"/>
    <dgm:cxn modelId="{DC2A957B-7DA6-4D5B-B763-A127111E1F33}" srcId="{2D8C65BF-E8D9-4EF5-B3E7-60DDFA40FA8B}" destId="{F20352F7-E3E2-4F98-84DD-9CE08632343F}" srcOrd="3" destOrd="0" parTransId="{9539552C-8BFB-4897-B4BE-6EEADD73ACD7}" sibTransId="{05DE2A33-F9F6-4FE0-A47D-EB4EBB4E6333}"/>
    <dgm:cxn modelId="{9EA08D8D-7B57-4020-8811-8F16591246D3}" srcId="{2D8C65BF-E8D9-4EF5-B3E7-60DDFA40FA8B}" destId="{BD267309-5683-4B70-BD9F-FB3E90A33DF0}" srcOrd="1" destOrd="0" parTransId="{7EAAD16D-B0F4-4AB0-AA8F-BCFA43B8D88E}" sibTransId="{366A6612-7380-43E1-80E5-E2E5BB70FBD4}"/>
    <dgm:cxn modelId="{7A9210AA-3D78-4546-82DE-8D257ED81818}" type="presOf" srcId="{78E62831-D5E3-47BB-89D2-2CD77CF99760}" destId="{C9E35191-2BF5-4502-8EFD-7C069216D456}" srcOrd="0" destOrd="0" presId="urn:microsoft.com/office/officeart/2018/2/layout/IconLabelList"/>
    <dgm:cxn modelId="{5B8BD4AB-233B-9C40-9A0E-29564EDC3320}" type="presOf" srcId="{2D8C65BF-E8D9-4EF5-B3E7-60DDFA40FA8B}" destId="{18377528-7835-4127-BC4B-388037D2DD21}" srcOrd="0" destOrd="0" presId="urn:microsoft.com/office/officeart/2018/2/layout/IconLabelList"/>
    <dgm:cxn modelId="{2CB6E5F2-9266-4D44-982E-3B43F89085A7}" type="presOf" srcId="{BD267309-5683-4B70-BD9F-FB3E90A33DF0}" destId="{F01B392A-F52E-40CA-A5F5-34B97C967A21}" srcOrd="0" destOrd="0" presId="urn:microsoft.com/office/officeart/2018/2/layout/IconLabelList"/>
    <dgm:cxn modelId="{92308DE6-2278-FB43-9F43-BCFB731D616B}" type="presParOf" srcId="{18377528-7835-4127-BC4B-388037D2DD21}" destId="{19974C6A-B382-4FE9-AC76-3B06C4D8F2AD}" srcOrd="0" destOrd="0" presId="urn:microsoft.com/office/officeart/2018/2/layout/IconLabelList"/>
    <dgm:cxn modelId="{9B254D68-D59B-884F-B2B8-BB85A77977F9}" type="presParOf" srcId="{19974C6A-B382-4FE9-AC76-3B06C4D8F2AD}" destId="{5B7B197E-B41C-4CB1-8D39-CAC089104537}" srcOrd="0" destOrd="0" presId="urn:microsoft.com/office/officeart/2018/2/layout/IconLabelList"/>
    <dgm:cxn modelId="{BEB49CE5-0844-F547-84A8-76098E7EFF44}" type="presParOf" srcId="{19974C6A-B382-4FE9-AC76-3B06C4D8F2AD}" destId="{CDFDAE0E-C204-45CE-AF76-6FDC9FF81BB7}" srcOrd="1" destOrd="0" presId="urn:microsoft.com/office/officeart/2018/2/layout/IconLabelList"/>
    <dgm:cxn modelId="{6D6A6D41-2430-A643-8839-CC65893D6432}" type="presParOf" srcId="{19974C6A-B382-4FE9-AC76-3B06C4D8F2AD}" destId="{1C64602C-909F-4CEF-B78A-D9697188A2A0}" srcOrd="2" destOrd="0" presId="urn:microsoft.com/office/officeart/2018/2/layout/IconLabelList"/>
    <dgm:cxn modelId="{EBCA20F2-EF76-3B4B-8211-C2B82D6A736B}" type="presParOf" srcId="{18377528-7835-4127-BC4B-388037D2DD21}" destId="{7532909A-C0AD-4ED1-BB68-4E37AE25741E}" srcOrd="1" destOrd="0" presId="urn:microsoft.com/office/officeart/2018/2/layout/IconLabelList"/>
    <dgm:cxn modelId="{4660E7CF-3844-734F-A044-7A0E6EE55070}" type="presParOf" srcId="{18377528-7835-4127-BC4B-388037D2DD21}" destId="{9749E78E-27BA-4A73-8184-00F4BCD81D3A}" srcOrd="2" destOrd="0" presId="urn:microsoft.com/office/officeart/2018/2/layout/IconLabelList"/>
    <dgm:cxn modelId="{8B54D482-A732-1E4C-A7E9-9D270909F20A}" type="presParOf" srcId="{9749E78E-27BA-4A73-8184-00F4BCD81D3A}" destId="{19239BB5-694B-4359-9909-22ADCE8CEDEB}" srcOrd="0" destOrd="0" presId="urn:microsoft.com/office/officeart/2018/2/layout/IconLabelList"/>
    <dgm:cxn modelId="{8CCBE4DA-F203-8F47-8B8E-4E5C4F78F694}" type="presParOf" srcId="{9749E78E-27BA-4A73-8184-00F4BCD81D3A}" destId="{BC3616F7-0463-4522-BD41-BC8D736F0E6C}" srcOrd="1" destOrd="0" presId="urn:microsoft.com/office/officeart/2018/2/layout/IconLabelList"/>
    <dgm:cxn modelId="{662478D2-8113-EA45-AA4D-E5EA0B31AC53}" type="presParOf" srcId="{9749E78E-27BA-4A73-8184-00F4BCD81D3A}" destId="{F01B392A-F52E-40CA-A5F5-34B97C967A21}" srcOrd="2" destOrd="0" presId="urn:microsoft.com/office/officeart/2018/2/layout/IconLabelList"/>
    <dgm:cxn modelId="{F83673C8-2C89-C841-B7A1-F4A4EDD1521D}" type="presParOf" srcId="{18377528-7835-4127-BC4B-388037D2DD21}" destId="{9816BA8C-0491-49CD-8C14-EE503CA01604}" srcOrd="3" destOrd="0" presId="urn:microsoft.com/office/officeart/2018/2/layout/IconLabelList"/>
    <dgm:cxn modelId="{5A2011AA-7C0A-984C-BA1F-C5DA4DCFFC7F}" type="presParOf" srcId="{18377528-7835-4127-BC4B-388037D2DD21}" destId="{E8920C61-6D61-4E87-8EBF-FF07FDA18B2A}" srcOrd="4" destOrd="0" presId="urn:microsoft.com/office/officeart/2018/2/layout/IconLabelList"/>
    <dgm:cxn modelId="{F13BF9FC-671E-5747-835B-D6EBC9DEDF3E}" type="presParOf" srcId="{E8920C61-6D61-4E87-8EBF-FF07FDA18B2A}" destId="{7E643687-C8CC-4257-9A29-9D3526DB0E6D}" srcOrd="0" destOrd="0" presId="urn:microsoft.com/office/officeart/2018/2/layout/IconLabelList"/>
    <dgm:cxn modelId="{7103DFFB-7278-6A43-87A5-D57414B55C44}" type="presParOf" srcId="{E8920C61-6D61-4E87-8EBF-FF07FDA18B2A}" destId="{EE92324F-9ADB-461A-9364-4CFDC145DA34}" srcOrd="1" destOrd="0" presId="urn:microsoft.com/office/officeart/2018/2/layout/IconLabelList"/>
    <dgm:cxn modelId="{8ADAF17F-D1B7-614B-8F7E-696B275AB6D5}" type="presParOf" srcId="{E8920C61-6D61-4E87-8EBF-FF07FDA18B2A}" destId="{C9E35191-2BF5-4502-8EFD-7C069216D456}" srcOrd="2" destOrd="0" presId="urn:microsoft.com/office/officeart/2018/2/layout/IconLabelList"/>
    <dgm:cxn modelId="{314F14B9-7F48-F54A-A4F3-02DC479CEF8C}" type="presParOf" srcId="{18377528-7835-4127-BC4B-388037D2DD21}" destId="{DF35E4E4-2089-4A2E-9162-5C7661B51D7C}" srcOrd="5" destOrd="0" presId="urn:microsoft.com/office/officeart/2018/2/layout/IconLabelList"/>
    <dgm:cxn modelId="{1487A7ED-9C1C-4148-BC2E-4AD41BF05BA2}" type="presParOf" srcId="{18377528-7835-4127-BC4B-388037D2DD21}" destId="{AB63F495-E75A-4C04-86EF-1F7B6F372867}" srcOrd="6" destOrd="0" presId="urn:microsoft.com/office/officeart/2018/2/layout/IconLabelList"/>
    <dgm:cxn modelId="{A19BBAE9-FF9C-1044-B65B-71D76B9FCA3F}" type="presParOf" srcId="{AB63F495-E75A-4C04-86EF-1F7B6F372867}" destId="{55B49AF1-008A-42D0-87F1-96746886FFC7}" srcOrd="0" destOrd="0" presId="urn:microsoft.com/office/officeart/2018/2/layout/IconLabelList"/>
    <dgm:cxn modelId="{BA7454F6-A8A0-7544-ABB7-5B2563757468}" type="presParOf" srcId="{AB63F495-E75A-4C04-86EF-1F7B6F372867}" destId="{4C877F52-CDF3-434C-AA80-00962FF2F9C8}" srcOrd="1" destOrd="0" presId="urn:microsoft.com/office/officeart/2018/2/layout/IconLabelList"/>
    <dgm:cxn modelId="{1D514F99-EEC4-4947-91BC-D47ECA56D4BE}" type="presParOf" srcId="{AB63F495-E75A-4C04-86EF-1F7B6F372867}" destId="{73062D3C-0B19-4AC8-851B-1D31E450C25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8C6728-F087-4F86-B6A4-37719B974302}" type="doc">
      <dgm:prSet loTypeId="urn:microsoft.com/office/officeart/2016/7/layout/ChevronBlockProcess" loCatId="process" qsTypeId="urn:microsoft.com/office/officeart/2005/8/quickstyle/simple4" qsCatId="simple" csTypeId="urn:microsoft.com/office/officeart/2005/8/colors/accent2_2" csCatId="accent2" phldr="1"/>
      <dgm:spPr/>
      <dgm:t>
        <a:bodyPr/>
        <a:lstStyle/>
        <a:p>
          <a:endParaRPr lang="en-US"/>
        </a:p>
      </dgm:t>
    </dgm:pt>
    <dgm:pt modelId="{5754D22A-6D50-4859-91D0-ED58D124D630}">
      <dgm:prSet custT="1"/>
      <dgm:spPr/>
      <dgm:t>
        <a:bodyPr/>
        <a:lstStyle/>
        <a:p>
          <a:r>
            <a:rPr lang="en-US" sz="1800">
              <a:latin typeface="+mn-lt"/>
            </a:rPr>
            <a:t>Collect</a:t>
          </a:r>
        </a:p>
      </dgm:t>
    </dgm:pt>
    <dgm:pt modelId="{695D21D5-43DB-462D-96D7-5BE19263EC48}" type="parTrans" cxnId="{1039EE92-6262-44F3-8E61-7BF0AA326FA1}">
      <dgm:prSet/>
      <dgm:spPr/>
      <dgm:t>
        <a:bodyPr/>
        <a:lstStyle/>
        <a:p>
          <a:endParaRPr lang="en-US"/>
        </a:p>
      </dgm:t>
    </dgm:pt>
    <dgm:pt modelId="{B8D0BBBC-EB9F-43B0-BBB2-542584A6D686}" type="sibTrans" cxnId="{1039EE92-6262-44F3-8E61-7BF0AA326FA1}">
      <dgm:prSet/>
      <dgm:spPr/>
      <dgm:t>
        <a:bodyPr/>
        <a:lstStyle/>
        <a:p>
          <a:endParaRPr lang="en-US"/>
        </a:p>
      </dgm:t>
    </dgm:pt>
    <dgm:pt modelId="{48D5E324-982A-411C-92D7-99B0937FED54}">
      <dgm:prSet custT="1"/>
      <dgm:spPr/>
      <dgm:t>
        <a:bodyPr/>
        <a:lstStyle/>
        <a:p>
          <a:r>
            <a:rPr lang="en-US" sz="1800">
              <a:latin typeface="+mn-lt"/>
              <a:cs typeface="Arial"/>
            </a:rPr>
            <a:t>Collect the information about targeted users. </a:t>
          </a:r>
        </a:p>
      </dgm:t>
    </dgm:pt>
    <dgm:pt modelId="{B364223D-F7DF-4AC2-B78D-400130FA0617}" type="parTrans" cxnId="{DBE5ADB0-AE65-4385-B915-1BA9F31E0726}">
      <dgm:prSet/>
      <dgm:spPr/>
      <dgm:t>
        <a:bodyPr/>
        <a:lstStyle/>
        <a:p>
          <a:endParaRPr lang="en-US"/>
        </a:p>
      </dgm:t>
    </dgm:pt>
    <dgm:pt modelId="{D8561F0F-5C26-416C-A233-0F452C5F6C10}" type="sibTrans" cxnId="{DBE5ADB0-AE65-4385-B915-1BA9F31E0726}">
      <dgm:prSet/>
      <dgm:spPr/>
      <dgm:t>
        <a:bodyPr/>
        <a:lstStyle/>
        <a:p>
          <a:endParaRPr lang="en-US"/>
        </a:p>
      </dgm:t>
    </dgm:pt>
    <dgm:pt modelId="{23F3EBBB-F141-413E-A190-892F7F3AC4E4}">
      <dgm:prSet custT="1"/>
      <dgm:spPr/>
      <dgm:t>
        <a:bodyPr/>
        <a:lstStyle/>
        <a:p>
          <a:r>
            <a:rPr lang="en-US" sz="1800">
              <a:latin typeface="+mn-lt"/>
            </a:rPr>
            <a:t>Identify</a:t>
          </a:r>
        </a:p>
      </dgm:t>
    </dgm:pt>
    <dgm:pt modelId="{8D97B61B-63C1-49BC-9A08-6A14AF6F0A8F}" type="parTrans" cxnId="{6633B48B-B0EA-4F2C-9B4F-47978F492CB6}">
      <dgm:prSet/>
      <dgm:spPr/>
      <dgm:t>
        <a:bodyPr/>
        <a:lstStyle/>
        <a:p>
          <a:endParaRPr lang="en-US"/>
        </a:p>
      </dgm:t>
    </dgm:pt>
    <dgm:pt modelId="{4DE0CD42-A1A2-4847-8301-C97AFC769159}" type="sibTrans" cxnId="{6633B48B-B0EA-4F2C-9B4F-47978F492CB6}">
      <dgm:prSet/>
      <dgm:spPr/>
      <dgm:t>
        <a:bodyPr/>
        <a:lstStyle/>
        <a:p>
          <a:endParaRPr lang="en-US"/>
        </a:p>
      </dgm:t>
    </dgm:pt>
    <dgm:pt modelId="{EB9A2FC0-B3D9-45F6-A70F-79CD4DD63069}">
      <dgm:prSet custT="1"/>
      <dgm:spPr/>
      <dgm:t>
        <a:bodyPr/>
        <a:lstStyle/>
        <a:p>
          <a:r>
            <a:rPr lang="en-US" sz="1800">
              <a:latin typeface="+mn-lt"/>
              <a:cs typeface="Arial"/>
            </a:rPr>
            <a:t>Identify</a:t>
          </a:r>
          <a:r>
            <a:rPr lang="en-US" sz="1800">
              <a:latin typeface="+mn-lt"/>
            </a:rPr>
            <a:t> </a:t>
          </a:r>
          <a:r>
            <a:rPr lang="en-US" sz="1800">
              <a:latin typeface="+mn-lt"/>
              <a:cs typeface="Arial"/>
            </a:rPr>
            <a:t>behavioral patterns from research data</a:t>
          </a:r>
        </a:p>
      </dgm:t>
    </dgm:pt>
    <dgm:pt modelId="{9E765B8F-8C42-49C4-A0A6-731DD27418CF}" type="parTrans" cxnId="{868636C9-1CB3-4604-92BB-FC3E8CB1BDBF}">
      <dgm:prSet/>
      <dgm:spPr/>
      <dgm:t>
        <a:bodyPr/>
        <a:lstStyle/>
        <a:p>
          <a:endParaRPr lang="en-US"/>
        </a:p>
      </dgm:t>
    </dgm:pt>
    <dgm:pt modelId="{266C1A3A-293C-436B-8195-8644B4A943B2}" type="sibTrans" cxnId="{868636C9-1CB3-4604-92BB-FC3E8CB1BDBF}">
      <dgm:prSet/>
      <dgm:spPr/>
      <dgm:t>
        <a:bodyPr/>
        <a:lstStyle/>
        <a:p>
          <a:endParaRPr lang="en-US"/>
        </a:p>
      </dgm:t>
    </dgm:pt>
    <dgm:pt modelId="{A20209B8-DEDA-4D59-AEED-2CF8DD1259E2}">
      <dgm:prSet custT="1"/>
      <dgm:spPr/>
      <dgm:t>
        <a:bodyPr/>
        <a:lstStyle/>
        <a:p>
          <a:r>
            <a:rPr lang="en-US" sz="1800">
              <a:latin typeface="+mn-lt"/>
            </a:rPr>
            <a:t>Create</a:t>
          </a:r>
        </a:p>
      </dgm:t>
    </dgm:pt>
    <dgm:pt modelId="{2963198F-AB6B-4719-8223-302B70E83CEB}" type="parTrans" cxnId="{FCED72DF-28C1-4B92-87F9-769EDE991DCD}">
      <dgm:prSet/>
      <dgm:spPr/>
      <dgm:t>
        <a:bodyPr/>
        <a:lstStyle/>
        <a:p>
          <a:endParaRPr lang="en-US"/>
        </a:p>
      </dgm:t>
    </dgm:pt>
    <dgm:pt modelId="{DC3CE641-9A20-402D-AEE9-8ACC360C316D}" type="sibTrans" cxnId="{FCED72DF-28C1-4B92-87F9-769EDE991DCD}">
      <dgm:prSet/>
      <dgm:spPr/>
      <dgm:t>
        <a:bodyPr/>
        <a:lstStyle/>
        <a:p>
          <a:endParaRPr lang="en-US"/>
        </a:p>
      </dgm:t>
    </dgm:pt>
    <dgm:pt modelId="{B0B07E82-2EAE-4F4E-8865-6BCF5A61DB2B}">
      <dgm:prSet custT="1"/>
      <dgm:spPr/>
      <dgm:t>
        <a:bodyPr/>
        <a:lstStyle/>
        <a:p>
          <a:pPr marL="0" lvl="0" indent="0" defTabSz="800100">
            <a:spcBef>
              <a:spcPct val="0"/>
            </a:spcBef>
            <a:spcAft>
              <a:spcPct val="35000"/>
            </a:spcAft>
            <a:buNone/>
          </a:pPr>
          <a:r>
            <a:rPr lang="en-US" sz="1800" kern="1200">
              <a:latin typeface="+mn-lt"/>
              <a:ea typeface="+mn-ea"/>
              <a:cs typeface="Arial"/>
            </a:rPr>
            <a:t>Create personas and prioritize them</a:t>
          </a:r>
        </a:p>
      </dgm:t>
    </dgm:pt>
    <dgm:pt modelId="{BBA45A86-54C7-413A-B526-403CD6F6BF38}" type="parTrans" cxnId="{F0264F8B-9D1D-45FF-AF59-38C5150FF285}">
      <dgm:prSet/>
      <dgm:spPr/>
      <dgm:t>
        <a:bodyPr/>
        <a:lstStyle/>
        <a:p>
          <a:endParaRPr lang="en-US"/>
        </a:p>
      </dgm:t>
    </dgm:pt>
    <dgm:pt modelId="{B2CDDAD2-794F-44FC-8191-74B6EDE2F6F1}" type="sibTrans" cxnId="{F0264F8B-9D1D-45FF-AF59-38C5150FF285}">
      <dgm:prSet/>
      <dgm:spPr/>
      <dgm:t>
        <a:bodyPr/>
        <a:lstStyle/>
        <a:p>
          <a:endParaRPr lang="en-US"/>
        </a:p>
      </dgm:t>
    </dgm:pt>
    <dgm:pt modelId="{A7ACA8FA-1A51-4852-9D20-AD3E9D39B488}">
      <dgm:prSet custT="1"/>
      <dgm:spPr/>
      <dgm:t>
        <a:bodyPr/>
        <a:lstStyle/>
        <a:p>
          <a:r>
            <a:rPr lang="en-US" sz="1800">
              <a:latin typeface="+mn-lt"/>
            </a:rPr>
            <a:t>Find</a:t>
          </a:r>
        </a:p>
      </dgm:t>
    </dgm:pt>
    <dgm:pt modelId="{A68F0F24-AF0E-40B2-99C9-6B5BCCD95EB3}" type="parTrans" cxnId="{E492DBF8-4C1C-4D16-8B21-4DBDEAA6ABD2}">
      <dgm:prSet/>
      <dgm:spPr/>
      <dgm:t>
        <a:bodyPr/>
        <a:lstStyle/>
        <a:p>
          <a:endParaRPr lang="en-US"/>
        </a:p>
      </dgm:t>
    </dgm:pt>
    <dgm:pt modelId="{426FFAC3-D736-43F1-B6F7-80A27531C6E9}" type="sibTrans" cxnId="{E492DBF8-4C1C-4D16-8B21-4DBDEAA6ABD2}">
      <dgm:prSet/>
      <dgm:spPr/>
      <dgm:t>
        <a:bodyPr/>
        <a:lstStyle/>
        <a:p>
          <a:endParaRPr lang="en-US"/>
        </a:p>
      </dgm:t>
    </dgm:pt>
    <dgm:pt modelId="{DD3E97DE-A387-48F6-938F-39B8EA369B43}">
      <dgm:prSet custT="1"/>
      <dgm:spPr/>
      <dgm:t>
        <a:bodyPr/>
        <a:lstStyle/>
        <a:p>
          <a:pPr marL="0" lvl="0" indent="0" defTabSz="800100">
            <a:spcBef>
              <a:spcPct val="0"/>
            </a:spcBef>
            <a:spcAft>
              <a:spcPct val="35000"/>
            </a:spcAft>
            <a:buNone/>
          </a:pPr>
          <a:r>
            <a:rPr lang="en-US" sz="1800" kern="1200">
              <a:latin typeface="+mn-lt"/>
              <a:ea typeface="+mn-ea"/>
              <a:cs typeface="Arial"/>
            </a:rPr>
            <a:t>Find scenario(s) of interaction &amp; create user personas UX documentation</a:t>
          </a:r>
        </a:p>
      </dgm:t>
    </dgm:pt>
    <dgm:pt modelId="{F927E24E-54BA-4B3D-94CA-7640C2673386}" type="parTrans" cxnId="{09FAD90A-D803-48E6-A336-C55ECD3A1AB3}">
      <dgm:prSet/>
      <dgm:spPr/>
      <dgm:t>
        <a:bodyPr/>
        <a:lstStyle/>
        <a:p>
          <a:endParaRPr lang="en-US"/>
        </a:p>
      </dgm:t>
    </dgm:pt>
    <dgm:pt modelId="{1702B847-B980-4426-9391-B0B4B3EFAF79}" type="sibTrans" cxnId="{09FAD90A-D803-48E6-A336-C55ECD3A1AB3}">
      <dgm:prSet/>
      <dgm:spPr/>
      <dgm:t>
        <a:bodyPr/>
        <a:lstStyle/>
        <a:p>
          <a:endParaRPr lang="en-US"/>
        </a:p>
      </dgm:t>
    </dgm:pt>
    <dgm:pt modelId="{A493D070-0C6A-4945-85A5-7B4284216BBB}">
      <dgm:prSet custT="1"/>
      <dgm:spPr/>
      <dgm:t>
        <a:bodyPr/>
        <a:lstStyle/>
        <a:p>
          <a:r>
            <a:rPr lang="en-US" sz="1800">
              <a:latin typeface="+mn-lt"/>
            </a:rPr>
            <a:t>Share</a:t>
          </a:r>
        </a:p>
      </dgm:t>
    </dgm:pt>
    <dgm:pt modelId="{D7854D79-31F2-49E6-B419-1B7DE5833BCE}" type="parTrans" cxnId="{1D5F749D-777C-4E32-AA15-E7D8BA7B2202}">
      <dgm:prSet/>
      <dgm:spPr/>
      <dgm:t>
        <a:bodyPr/>
        <a:lstStyle/>
        <a:p>
          <a:endParaRPr lang="en-US"/>
        </a:p>
      </dgm:t>
    </dgm:pt>
    <dgm:pt modelId="{78C797FF-7BE7-4846-818D-031D66DA89C1}" type="sibTrans" cxnId="{1D5F749D-777C-4E32-AA15-E7D8BA7B2202}">
      <dgm:prSet/>
      <dgm:spPr/>
      <dgm:t>
        <a:bodyPr/>
        <a:lstStyle/>
        <a:p>
          <a:endParaRPr lang="en-US"/>
        </a:p>
      </dgm:t>
    </dgm:pt>
    <dgm:pt modelId="{56EA0FBC-5C71-41E7-9A28-C10F9655F47B}">
      <dgm:prSet custT="1"/>
      <dgm:spPr/>
      <dgm:t>
        <a:bodyPr/>
        <a:lstStyle/>
        <a:p>
          <a:r>
            <a:rPr lang="en-US" sz="1800" kern="1200">
              <a:latin typeface="+mn-lt"/>
              <a:ea typeface="+mn-ea"/>
              <a:cs typeface="Arial"/>
            </a:rPr>
            <a:t>Share your findings and obtain acceptance from the team</a:t>
          </a:r>
          <a:endParaRPr lang="en-US" sz="1800" kern="1200">
            <a:latin typeface="+mn-lt"/>
            <a:cs typeface="Arial"/>
          </a:endParaRPr>
        </a:p>
      </dgm:t>
    </dgm:pt>
    <dgm:pt modelId="{4D8C6C83-77EA-4608-857D-82AF2232B520}" type="parTrans" cxnId="{AE191EEE-76C0-4CE5-8B58-DB39FBBC6080}">
      <dgm:prSet/>
      <dgm:spPr/>
      <dgm:t>
        <a:bodyPr/>
        <a:lstStyle/>
        <a:p>
          <a:endParaRPr lang="en-US"/>
        </a:p>
      </dgm:t>
    </dgm:pt>
    <dgm:pt modelId="{B56DB987-A12F-4DF2-9872-6A4CC507B9BD}" type="sibTrans" cxnId="{AE191EEE-76C0-4CE5-8B58-DB39FBBC6080}">
      <dgm:prSet/>
      <dgm:spPr/>
      <dgm:t>
        <a:bodyPr/>
        <a:lstStyle/>
        <a:p>
          <a:endParaRPr lang="en-US"/>
        </a:p>
      </dgm:t>
    </dgm:pt>
    <dgm:pt modelId="{FD636536-66D7-754E-83D4-9845454D69FD}" type="pres">
      <dgm:prSet presAssocID="{328C6728-F087-4F86-B6A4-37719B974302}" presName="Name0" presStyleCnt="0">
        <dgm:presLayoutVars>
          <dgm:dir/>
          <dgm:animLvl val="lvl"/>
          <dgm:resizeHandles val="exact"/>
        </dgm:presLayoutVars>
      </dgm:prSet>
      <dgm:spPr/>
    </dgm:pt>
    <dgm:pt modelId="{7F05BFC1-1CD5-DE4D-9D59-AD3B6DF274FF}" type="pres">
      <dgm:prSet presAssocID="{5754D22A-6D50-4859-91D0-ED58D124D630}" presName="composite" presStyleCnt="0"/>
      <dgm:spPr/>
    </dgm:pt>
    <dgm:pt modelId="{6C911BCA-031E-004C-9565-99A4F0C11979}" type="pres">
      <dgm:prSet presAssocID="{5754D22A-6D50-4859-91D0-ED58D124D630}" presName="parTx" presStyleLbl="alignNode1" presStyleIdx="0" presStyleCnt="5">
        <dgm:presLayoutVars>
          <dgm:chMax val="0"/>
          <dgm:chPref val="0"/>
        </dgm:presLayoutVars>
      </dgm:prSet>
      <dgm:spPr/>
    </dgm:pt>
    <dgm:pt modelId="{0BFDB5C1-F629-A44F-A3D7-EEBF36448AB3}" type="pres">
      <dgm:prSet presAssocID="{5754D22A-6D50-4859-91D0-ED58D124D630}" presName="desTx" presStyleLbl="alignAccFollowNode1" presStyleIdx="0" presStyleCnt="5">
        <dgm:presLayoutVars/>
      </dgm:prSet>
      <dgm:spPr/>
    </dgm:pt>
    <dgm:pt modelId="{6D9F1FC0-EEE2-F14B-9877-FC0E7A413F49}" type="pres">
      <dgm:prSet presAssocID="{B8D0BBBC-EB9F-43B0-BBB2-542584A6D686}" presName="space" presStyleCnt="0"/>
      <dgm:spPr/>
    </dgm:pt>
    <dgm:pt modelId="{61A78D9C-6DEF-3F47-AC81-06FB1DB76176}" type="pres">
      <dgm:prSet presAssocID="{23F3EBBB-F141-413E-A190-892F7F3AC4E4}" presName="composite" presStyleCnt="0"/>
      <dgm:spPr/>
    </dgm:pt>
    <dgm:pt modelId="{AB8354AD-2173-294D-B9BD-9973D98ACD44}" type="pres">
      <dgm:prSet presAssocID="{23F3EBBB-F141-413E-A190-892F7F3AC4E4}" presName="parTx" presStyleLbl="alignNode1" presStyleIdx="1" presStyleCnt="5">
        <dgm:presLayoutVars>
          <dgm:chMax val="0"/>
          <dgm:chPref val="0"/>
        </dgm:presLayoutVars>
      </dgm:prSet>
      <dgm:spPr/>
    </dgm:pt>
    <dgm:pt modelId="{5F4ABF05-44E7-FE49-9BBF-11A2A9250805}" type="pres">
      <dgm:prSet presAssocID="{23F3EBBB-F141-413E-A190-892F7F3AC4E4}" presName="desTx" presStyleLbl="alignAccFollowNode1" presStyleIdx="1" presStyleCnt="5">
        <dgm:presLayoutVars/>
      </dgm:prSet>
      <dgm:spPr/>
    </dgm:pt>
    <dgm:pt modelId="{62946E23-8CB1-5845-B7C8-3474CF30E94B}" type="pres">
      <dgm:prSet presAssocID="{4DE0CD42-A1A2-4847-8301-C97AFC769159}" presName="space" presStyleCnt="0"/>
      <dgm:spPr/>
    </dgm:pt>
    <dgm:pt modelId="{DB1C05E3-23B9-DE48-A4C0-2C33C108AD33}" type="pres">
      <dgm:prSet presAssocID="{A20209B8-DEDA-4D59-AEED-2CF8DD1259E2}" presName="composite" presStyleCnt="0"/>
      <dgm:spPr/>
    </dgm:pt>
    <dgm:pt modelId="{7A60799D-60B8-F646-A862-6975AF62CE6E}" type="pres">
      <dgm:prSet presAssocID="{A20209B8-DEDA-4D59-AEED-2CF8DD1259E2}" presName="parTx" presStyleLbl="alignNode1" presStyleIdx="2" presStyleCnt="5">
        <dgm:presLayoutVars>
          <dgm:chMax val="0"/>
          <dgm:chPref val="0"/>
        </dgm:presLayoutVars>
      </dgm:prSet>
      <dgm:spPr/>
    </dgm:pt>
    <dgm:pt modelId="{312B9289-18FB-8544-A043-811DDE53A6E2}" type="pres">
      <dgm:prSet presAssocID="{A20209B8-DEDA-4D59-AEED-2CF8DD1259E2}" presName="desTx" presStyleLbl="alignAccFollowNode1" presStyleIdx="2" presStyleCnt="5">
        <dgm:presLayoutVars/>
      </dgm:prSet>
      <dgm:spPr/>
    </dgm:pt>
    <dgm:pt modelId="{D2338AE1-EA7E-AC46-BB96-2BD510DBEC2D}" type="pres">
      <dgm:prSet presAssocID="{DC3CE641-9A20-402D-AEE9-8ACC360C316D}" presName="space" presStyleCnt="0"/>
      <dgm:spPr/>
    </dgm:pt>
    <dgm:pt modelId="{1AD43516-12FF-5E45-95DA-32447F631148}" type="pres">
      <dgm:prSet presAssocID="{A7ACA8FA-1A51-4852-9D20-AD3E9D39B488}" presName="composite" presStyleCnt="0"/>
      <dgm:spPr/>
    </dgm:pt>
    <dgm:pt modelId="{AEFF88DF-82D5-0C4F-9DFF-9CBD407B1400}" type="pres">
      <dgm:prSet presAssocID="{A7ACA8FA-1A51-4852-9D20-AD3E9D39B488}" presName="parTx" presStyleLbl="alignNode1" presStyleIdx="3" presStyleCnt="5">
        <dgm:presLayoutVars>
          <dgm:chMax val="0"/>
          <dgm:chPref val="0"/>
        </dgm:presLayoutVars>
      </dgm:prSet>
      <dgm:spPr/>
    </dgm:pt>
    <dgm:pt modelId="{C11D0763-AD88-994D-AF0E-71FF686F69D0}" type="pres">
      <dgm:prSet presAssocID="{A7ACA8FA-1A51-4852-9D20-AD3E9D39B488}" presName="desTx" presStyleLbl="alignAccFollowNode1" presStyleIdx="3" presStyleCnt="5">
        <dgm:presLayoutVars/>
      </dgm:prSet>
      <dgm:spPr/>
    </dgm:pt>
    <dgm:pt modelId="{8726C9A4-5F1B-EC42-B17D-4F6CC1426CD8}" type="pres">
      <dgm:prSet presAssocID="{426FFAC3-D736-43F1-B6F7-80A27531C6E9}" presName="space" presStyleCnt="0"/>
      <dgm:spPr/>
    </dgm:pt>
    <dgm:pt modelId="{3D3EDB18-87F7-FF45-A34E-4B094192361A}" type="pres">
      <dgm:prSet presAssocID="{A493D070-0C6A-4945-85A5-7B4284216BBB}" presName="composite" presStyleCnt="0"/>
      <dgm:spPr/>
    </dgm:pt>
    <dgm:pt modelId="{7F3E4A06-69B8-544A-A535-FAD0DEF66077}" type="pres">
      <dgm:prSet presAssocID="{A493D070-0C6A-4945-85A5-7B4284216BBB}" presName="parTx" presStyleLbl="alignNode1" presStyleIdx="4" presStyleCnt="5">
        <dgm:presLayoutVars>
          <dgm:chMax val="0"/>
          <dgm:chPref val="0"/>
        </dgm:presLayoutVars>
      </dgm:prSet>
      <dgm:spPr/>
    </dgm:pt>
    <dgm:pt modelId="{9FC2C8E8-3C3B-F447-8B4D-C34DC262BF0E}" type="pres">
      <dgm:prSet presAssocID="{A493D070-0C6A-4945-85A5-7B4284216BBB}" presName="desTx" presStyleLbl="alignAccFollowNode1" presStyleIdx="4" presStyleCnt="5">
        <dgm:presLayoutVars/>
      </dgm:prSet>
      <dgm:spPr/>
    </dgm:pt>
  </dgm:ptLst>
  <dgm:cxnLst>
    <dgm:cxn modelId="{323FB305-4124-BA41-97CB-53AF2128AAA4}" type="presOf" srcId="{B0B07E82-2EAE-4F4E-8865-6BCF5A61DB2B}" destId="{312B9289-18FB-8544-A043-811DDE53A6E2}" srcOrd="0" destOrd="0" presId="urn:microsoft.com/office/officeart/2016/7/layout/ChevronBlockProcess"/>
    <dgm:cxn modelId="{09FAD90A-D803-48E6-A336-C55ECD3A1AB3}" srcId="{A7ACA8FA-1A51-4852-9D20-AD3E9D39B488}" destId="{DD3E97DE-A387-48F6-938F-39B8EA369B43}" srcOrd="0" destOrd="0" parTransId="{F927E24E-54BA-4B3D-94CA-7640C2673386}" sibTransId="{1702B847-B980-4426-9391-B0B4B3EFAF79}"/>
    <dgm:cxn modelId="{916CBC2B-0A93-1949-9652-59527C12A0CD}" type="presOf" srcId="{23F3EBBB-F141-413E-A190-892F7F3AC4E4}" destId="{AB8354AD-2173-294D-B9BD-9973D98ACD44}" srcOrd="0" destOrd="0" presId="urn:microsoft.com/office/officeart/2016/7/layout/ChevronBlockProcess"/>
    <dgm:cxn modelId="{F47CD341-0AF9-134B-ACD8-529E34CF0E4D}" type="presOf" srcId="{5754D22A-6D50-4859-91D0-ED58D124D630}" destId="{6C911BCA-031E-004C-9565-99A4F0C11979}" srcOrd="0" destOrd="0" presId="urn:microsoft.com/office/officeart/2016/7/layout/ChevronBlockProcess"/>
    <dgm:cxn modelId="{00D8EE4E-B8E1-654D-82E0-F77AC2D9AD15}" type="presOf" srcId="{56EA0FBC-5C71-41E7-9A28-C10F9655F47B}" destId="{9FC2C8E8-3C3B-F447-8B4D-C34DC262BF0E}" srcOrd="0" destOrd="0" presId="urn:microsoft.com/office/officeart/2016/7/layout/ChevronBlockProcess"/>
    <dgm:cxn modelId="{331A3A5D-A269-DA4E-A983-C0261D13A97E}" type="presOf" srcId="{48D5E324-982A-411C-92D7-99B0937FED54}" destId="{0BFDB5C1-F629-A44F-A3D7-EEBF36448AB3}" srcOrd="0" destOrd="0" presId="urn:microsoft.com/office/officeart/2016/7/layout/ChevronBlockProcess"/>
    <dgm:cxn modelId="{99DF5567-4BC9-E54C-8B67-996286D34200}" type="presOf" srcId="{A493D070-0C6A-4945-85A5-7B4284216BBB}" destId="{7F3E4A06-69B8-544A-A535-FAD0DEF66077}" srcOrd="0" destOrd="0" presId="urn:microsoft.com/office/officeart/2016/7/layout/ChevronBlockProcess"/>
    <dgm:cxn modelId="{F0264F8B-9D1D-45FF-AF59-38C5150FF285}" srcId="{A20209B8-DEDA-4D59-AEED-2CF8DD1259E2}" destId="{B0B07E82-2EAE-4F4E-8865-6BCF5A61DB2B}" srcOrd="0" destOrd="0" parTransId="{BBA45A86-54C7-413A-B526-403CD6F6BF38}" sibTransId="{B2CDDAD2-794F-44FC-8191-74B6EDE2F6F1}"/>
    <dgm:cxn modelId="{6633B48B-B0EA-4F2C-9B4F-47978F492CB6}" srcId="{328C6728-F087-4F86-B6A4-37719B974302}" destId="{23F3EBBB-F141-413E-A190-892F7F3AC4E4}" srcOrd="1" destOrd="0" parTransId="{8D97B61B-63C1-49BC-9A08-6A14AF6F0A8F}" sibTransId="{4DE0CD42-A1A2-4847-8301-C97AFC769159}"/>
    <dgm:cxn modelId="{0BC56E92-9D82-B242-86BA-5DAD4CECA73E}" type="presOf" srcId="{A20209B8-DEDA-4D59-AEED-2CF8DD1259E2}" destId="{7A60799D-60B8-F646-A862-6975AF62CE6E}" srcOrd="0" destOrd="0" presId="urn:microsoft.com/office/officeart/2016/7/layout/ChevronBlockProcess"/>
    <dgm:cxn modelId="{1039EE92-6262-44F3-8E61-7BF0AA326FA1}" srcId="{328C6728-F087-4F86-B6A4-37719B974302}" destId="{5754D22A-6D50-4859-91D0-ED58D124D630}" srcOrd="0" destOrd="0" parTransId="{695D21D5-43DB-462D-96D7-5BE19263EC48}" sibTransId="{B8D0BBBC-EB9F-43B0-BBB2-542584A6D686}"/>
    <dgm:cxn modelId="{1D5F749D-777C-4E32-AA15-E7D8BA7B2202}" srcId="{328C6728-F087-4F86-B6A4-37719B974302}" destId="{A493D070-0C6A-4945-85A5-7B4284216BBB}" srcOrd="4" destOrd="0" parTransId="{D7854D79-31F2-49E6-B419-1B7DE5833BCE}" sibTransId="{78C797FF-7BE7-4846-818D-031D66DA89C1}"/>
    <dgm:cxn modelId="{A817BCAF-DD3D-524F-BE5E-494CC481FB28}" type="presOf" srcId="{A7ACA8FA-1A51-4852-9D20-AD3E9D39B488}" destId="{AEFF88DF-82D5-0C4F-9DFF-9CBD407B1400}" srcOrd="0" destOrd="0" presId="urn:microsoft.com/office/officeart/2016/7/layout/ChevronBlockProcess"/>
    <dgm:cxn modelId="{DBE5ADB0-AE65-4385-B915-1BA9F31E0726}" srcId="{5754D22A-6D50-4859-91D0-ED58D124D630}" destId="{48D5E324-982A-411C-92D7-99B0937FED54}" srcOrd="0" destOrd="0" parTransId="{B364223D-F7DF-4AC2-B78D-400130FA0617}" sibTransId="{D8561F0F-5C26-416C-A233-0F452C5F6C10}"/>
    <dgm:cxn modelId="{3706E4BE-2F4A-664F-AA9D-AF330026FC35}" type="presOf" srcId="{DD3E97DE-A387-48F6-938F-39B8EA369B43}" destId="{C11D0763-AD88-994D-AF0E-71FF686F69D0}" srcOrd="0" destOrd="0" presId="urn:microsoft.com/office/officeart/2016/7/layout/ChevronBlockProcess"/>
    <dgm:cxn modelId="{C77DBDC5-70CC-364F-979C-2C0178D62D63}" type="presOf" srcId="{EB9A2FC0-B3D9-45F6-A70F-79CD4DD63069}" destId="{5F4ABF05-44E7-FE49-9BBF-11A2A9250805}" srcOrd="0" destOrd="0" presId="urn:microsoft.com/office/officeart/2016/7/layout/ChevronBlockProcess"/>
    <dgm:cxn modelId="{868636C9-1CB3-4604-92BB-FC3E8CB1BDBF}" srcId="{23F3EBBB-F141-413E-A190-892F7F3AC4E4}" destId="{EB9A2FC0-B3D9-45F6-A70F-79CD4DD63069}" srcOrd="0" destOrd="0" parTransId="{9E765B8F-8C42-49C4-A0A6-731DD27418CF}" sibTransId="{266C1A3A-293C-436B-8195-8644B4A943B2}"/>
    <dgm:cxn modelId="{FCED72DF-28C1-4B92-87F9-769EDE991DCD}" srcId="{328C6728-F087-4F86-B6A4-37719B974302}" destId="{A20209B8-DEDA-4D59-AEED-2CF8DD1259E2}" srcOrd="2" destOrd="0" parTransId="{2963198F-AB6B-4719-8223-302B70E83CEB}" sibTransId="{DC3CE641-9A20-402D-AEE9-8ACC360C316D}"/>
    <dgm:cxn modelId="{5CD21EEA-8482-EC44-9AC7-3055F778C043}" type="presOf" srcId="{328C6728-F087-4F86-B6A4-37719B974302}" destId="{FD636536-66D7-754E-83D4-9845454D69FD}" srcOrd="0" destOrd="0" presId="urn:microsoft.com/office/officeart/2016/7/layout/ChevronBlockProcess"/>
    <dgm:cxn modelId="{AE191EEE-76C0-4CE5-8B58-DB39FBBC6080}" srcId="{A493D070-0C6A-4945-85A5-7B4284216BBB}" destId="{56EA0FBC-5C71-41E7-9A28-C10F9655F47B}" srcOrd="0" destOrd="0" parTransId="{4D8C6C83-77EA-4608-857D-82AF2232B520}" sibTransId="{B56DB987-A12F-4DF2-9872-6A4CC507B9BD}"/>
    <dgm:cxn modelId="{E492DBF8-4C1C-4D16-8B21-4DBDEAA6ABD2}" srcId="{328C6728-F087-4F86-B6A4-37719B974302}" destId="{A7ACA8FA-1A51-4852-9D20-AD3E9D39B488}" srcOrd="3" destOrd="0" parTransId="{A68F0F24-AF0E-40B2-99C9-6B5BCCD95EB3}" sibTransId="{426FFAC3-D736-43F1-B6F7-80A27531C6E9}"/>
    <dgm:cxn modelId="{22BF19E9-1DEA-7744-84FD-113F6B16CD65}" type="presParOf" srcId="{FD636536-66D7-754E-83D4-9845454D69FD}" destId="{7F05BFC1-1CD5-DE4D-9D59-AD3B6DF274FF}" srcOrd="0" destOrd="0" presId="urn:microsoft.com/office/officeart/2016/7/layout/ChevronBlockProcess"/>
    <dgm:cxn modelId="{CB57E2B7-7499-1741-B028-8C9E26CE84F1}" type="presParOf" srcId="{7F05BFC1-1CD5-DE4D-9D59-AD3B6DF274FF}" destId="{6C911BCA-031E-004C-9565-99A4F0C11979}" srcOrd="0" destOrd="0" presId="urn:microsoft.com/office/officeart/2016/7/layout/ChevronBlockProcess"/>
    <dgm:cxn modelId="{E8C4E2A2-AC1E-144D-9EC2-071C9D0C42CA}" type="presParOf" srcId="{7F05BFC1-1CD5-DE4D-9D59-AD3B6DF274FF}" destId="{0BFDB5C1-F629-A44F-A3D7-EEBF36448AB3}" srcOrd="1" destOrd="0" presId="urn:microsoft.com/office/officeart/2016/7/layout/ChevronBlockProcess"/>
    <dgm:cxn modelId="{03470381-D644-3C43-80E3-365B4232A925}" type="presParOf" srcId="{FD636536-66D7-754E-83D4-9845454D69FD}" destId="{6D9F1FC0-EEE2-F14B-9877-FC0E7A413F49}" srcOrd="1" destOrd="0" presId="urn:microsoft.com/office/officeart/2016/7/layout/ChevronBlockProcess"/>
    <dgm:cxn modelId="{2736B8F9-AC30-B24F-8E8F-2D6505F838B9}" type="presParOf" srcId="{FD636536-66D7-754E-83D4-9845454D69FD}" destId="{61A78D9C-6DEF-3F47-AC81-06FB1DB76176}" srcOrd="2" destOrd="0" presId="urn:microsoft.com/office/officeart/2016/7/layout/ChevronBlockProcess"/>
    <dgm:cxn modelId="{F8146B83-E4FB-CE49-8253-621DF0DD606D}" type="presParOf" srcId="{61A78D9C-6DEF-3F47-AC81-06FB1DB76176}" destId="{AB8354AD-2173-294D-B9BD-9973D98ACD44}" srcOrd="0" destOrd="0" presId="urn:microsoft.com/office/officeart/2016/7/layout/ChevronBlockProcess"/>
    <dgm:cxn modelId="{644A2872-AFB1-EC4F-A042-F3D8DACA7FA5}" type="presParOf" srcId="{61A78D9C-6DEF-3F47-AC81-06FB1DB76176}" destId="{5F4ABF05-44E7-FE49-9BBF-11A2A9250805}" srcOrd="1" destOrd="0" presId="urn:microsoft.com/office/officeart/2016/7/layout/ChevronBlockProcess"/>
    <dgm:cxn modelId="{5BB250AD-87AF-344C-B373-E63D9AEF2552}" type="presParOf" srcId="{FD636536-66D7-754E-83D4-9845454D69FD}" destId="{62946E23-8CB1-5845-B7C8-3474CF30E94B}" srcOrd="3" destOrd="0" presId="urn:microsoft.com/office/officeart/2016/7/layout/ChevronBlockProcess"/>
    <dgm:cxn modelId="{AD3D806C-E3C1-1F45-8A8F-7943AA18EC35}" type="presParOf" srcId="{FD636536-66D7-754E-83D4-9845454D69FD}" destId="{DB1C05E3-23B9-DE48-A4C0-2C33C108AD33}" srcOrd="4" destOrd="0" presId="urn:microsoft.com/office/officeart/2016/7/layout/ChevronBlockProcess"/>
    <dgm:cxn modelId="{41D710DE-6409-0342-9F89-F1612252197C}" type="presParOf" srcId="{DB1C05E3-23B9-DE48-A4C0-2C33C108AD33}" destId="{7A60799D-60B8-F646-A862-6975AF62CE6E}" srcOrd="0" destOrd="0" presId="urn:microsoft.com/office/officeart/2016/7/layout/ChevronBlockProcess"/>
    <dgm:cxn modelId="{76CB68B0-EB84-E240-BF38-06FD5160D635}" type="presParOf" srcId="{DB1C05E3-23B9-DE48-A4C0-2C33C108AD33}" destId="{312B9289-18FB-8544-A043-811DDE53A6E2}" srcOrd="1" destOrd="0" presId="urn:microsoft.com/office/officeart/2016/7/layout/ChevronBlockProcess"/>
    <dgm:cxn modelId="{1DAC03E2-734A-BF4D-9FA6-607960DACF74}" type="presParOf" srcId="{FD636536-66D7-754E-83D4-9845454D69FD}" destId="{D2338AE1-EA7E-AC46-BB96-2BD510DBEC2D}" srcOrd="5" destOrd="0" presId="urn:microsoft.com/office/officeart/2016/7/layout/ChevronBlockProcess"/>
    <dgm:cxn modelId="{6435C1FF-24F4-F345-A3C4-3E2C23A1C756}" type="presParOf" srcId="{FD636536-66D7-754E-83D4-9845454D69FD}" destId="{1AD43516-12FF-5E45-95DA-32447F631148}" srcOrd="6" destOrd="0" presId="urn:microsoft.com/office/officeart/2016/7/layout/ChevronBlockProcess"/>
    <dgm:cxn modelId="{FECE2E7F-938A-014F-B208-DDFF48245973}" type="presParOf" srcId="{1AD43516-12FF-5E45-95DA-32447F631148}" destId="{AEFF88DF-82D5-0C4F-9DFF-9CBD407B1400}" srcOrd="0" destOrd="0" presId="urn:microsoft.com/office/officeart/2016/7/layout/ChevronBlockProcess"/>
    <dgm:cxn modelId="{0FA94198-8048-DA4B-B17F-4552ACA2072E}" type="presParOf" srcId="{1AD43516-12FF-5E45-95DA-32447F631148}" destId="{C11D0763-AD88-994D-AF0E-71FF686F69D0}" srcOrd="1" destOrd="0" presId="urn:microsoft.com/office/officeart/2016/7/layout/ChevronBlockProcess"/>
    <dgm:cxn modelId="{CB934AE4-A3C3-C048-8DC2-8D76A09B8F1A}" type="presParOf" srcId="{FD636536-66D7-754E-83D4-9845454D69FD}" destId="{8726C9A4-5F1B-EC42-B17D-4F6CC1426CD8}" srcOrd="7" destOrd="0" presId="urn:microsoft.com/office/officeart/2016/7/layout/ChevronBlockProcess"/>
    <dgm:cxn modelId="{4F85868C-9870-2543-9746-0A8B31B4BD66}" type="presParOf" srcId="{FD636536-66D7-754E-83D4-9845454D69FD}" destId="{3D3EDB18-87F7-FF45-A34E-4B094192361A}" srcOrd="8" destOrd="0" presId="urn:microsoft.com/office/officeart/2016/7/layout/ChevronBlockProcess"/>
    <dgm:cxn modelId="{AC85E3DD-5A6B-3F41-AC58-84E5D42C2C59}" type="presParOf" srcId="{3D3EDB18-87F7-FF45-A34E-4B094192361A}" destId="{7F3E4A06-69B8-544A-A535-FAD0DEF66077}" srcOrd="0" destOrd="0" presId="urn:microsoft.com/office/officeart/2016/7/layout/ChevronBlockProcess"/>
    <dgm:cxn modelId="{B8D4CC65-7ECC-D046-A73E-5244FD2B6BB3}" type="presParOf" srcId="{3D3EDB18-87F7-FF45-A34E-4B094192361A}" destId="{9FC2C8E8-3C3B-F447-8B4D-C34DC262BF0E}"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8F679A8-F161-4AB0-90AE-A3E33AAF291E}"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9E6AE62B-327E-4E67-9E41-F5EE76AB7052}">
      <dgm:prSet custT="1"/>
      <dgm:spPr/>
      <dgm:t>
        <a:bodyPr/>
        <a:lstStyle/>
        <a:p>
          <a:pPr>
            <a:lnSpc>
              <a:spcPct val="100000"/>
            </a:lnSpc>
            <a:defRPr cap="all"/>
          </a:pPr>
          <a:r>
            <a:rPr lang="en-US" sz="1800" cap="none">
              <a:latin typeface="+mn-lt"/>
            </a:rPr>
            <a:t>The idea was implemented, and responses received were documented</a:t>
          </a:r>
        </a:p>
      </dgm:t>
    </dgm:pt>
    <dgm:pt modelId="{6838463B-A95C-4DCA-96C1-005A397AF417}" type="parTrans" cxnId="{BA7CC6C0-2FE7-4CED-900C-54255394544D}">
      <dgm:prSet/>
      <dgm:spPr/>
      <dgm:t>
        <a:bodyPr/>
        <a:lstStyle/>
        <a:p>
          <a:endParaRPr lang="en-US"/>
        </a:p>
      </dgm:t>
    </dgm:pt>
    <dgm:pt modelId="{5EA5A6F3-8131-45CE-8DF8-6F47C67F8919}" type="sibTrans" cxnId="{BA7CC6C0-2FE7-4CED-900C-54255394544D}">
      <dgm:prSet phldrT="3"/>
      <dgm:spPr/>
      <dgm:t>
        <a:bodyPr/>
        <a:lstStyle/>
        <a:p>
          <a:endParaRPr lang="en-US"/>
        </a:p>
      </dgm:t>
    </dgm:pt>
    <dgm:pt modelId="{5BF40640-6EDB-4DBE-B53B-3DB64BEC8660}">
      <dgm:prSet custT="1"/>
      <dgm:spPr/>
      <dgm:t>
        <a:bodyPr/>
        <a:lstStyle/>
        <a:p>
          <a:pPr>
            <a:lnSpc>
              <a:spcPct val="100000"/>
            </a:lnSpc>
            <a:defRPr cap="all"/>
          </a:pPr>
          <a:r>
            <a:rPr lang="en-US" sz="1800" cap="none">
              <a:latin typeface="+mn-lt"/>
            </a:rPr>
            <a:t>It helped us jot down the requirements needed to move forward with the prototyping</a:t>
          </a:r>
        </a:p>
      </dgm:t>
    </dgm:pt>
    <dgm:pt modelId="{EFCB97DE-E77F-4FA2-ADBE-045B8E059B45}" type="parTrans" cxnId="{497FC46B-93C4-4F31-8419-D52126A4105A}">
      <dgm:prSet/>
      <dgm:spPr/>
      <dgm:t>
        <a:bodyPr/>
        <a:lstStyle/>
        <a:p>
          <a:endParaRPr lang="en-US"/>
        </a:p>
      </dgm:t>
    </dgm:pt>
    <dgm:pt modelId="{AFB2E6B2-3A63-478D-91F4-933A9F09F758}" type="sibTrans" cxnId="{497FC46B-93C4-4F31-8419-D52126A4105A}">
      <dgm:prSet phldrT="4"/>
      <dgm:spPr/>
      <dgm:t>
        <a:bodyPr/>
        <a:lstStyle/>
        <a:p>
          <a:endParaRPr lang="en-US"/>
        </a:p>
      </dgm:t>
    </dgm:pt>
    <dgm:pt modelId="{6B6B4155-EC91-49D6-BEA6-1256C5AEF515}">
      <dgm:prSet custT="1"/>
      <dgm:spPr/>
      <dgm:t>
        <a:bodyPr/>
        <a:lstStyle/>
        <a:p>
          <a:pPr>
            <a:lnSpc>
              <a:spcPct val="100000"/>
            </a:lnSpc>
            <a:defRPr cap="all"/>
          </a:pPr>
          <a:r>
            <a:rPr lang="en-US" sz="1800" cap="none">
              <a:latin typeface="+mn-lt"/>
            </a:rPr>
            <a:t>We spoke to a group of individuals and understood the most essential functionalities needed</a:t>
          </a:r>
        </a:p>
      </dgm:t>
    </dgm:pt>
    <dgm:pt modelId="{94C1030A-578D-4146-ABFD-F8F8B1CB2A29}" type="parTrans" cxnId="{66C1A3CD-7744-46C1-BD6C-AB0FC1CF25CF}">
      <dgm:prSet/>
      <dgm:spPr/>
      <dgm:t>
        <a:bodyPr/>
        <a:lstStyle/>
        <a:p>
          <a:endParaRPr lang="en-US"/>
        </a:p>
      </dgm:t>
    </dgm:pt>
    <dgm:pt modelId="{BFED0D25-D696-4958-ACD8-0D763C870125}" type="sibTrans" cxnId="{66C1A3CD-7744-46C1-BD6C-AB0FC1CF25CF}">
      <dgm:prSet phldrT="5"/>
      <dgm:spPr/>
      <dgm:t>
        <a:bodyPr/>
        <a:lstStyle/>
        <a:p>
          <a:endParaRPr lang="en-US"/>
        </a:p>
      </dgm:t>
    </dgm:pt>
    <dgm:pt modelId="{3D2634B8-531B-4894-ADA5-2A8950832C22}">
      <dgm:prSet custT="1"/>
      <dgm:spPr/>
      <dgm:t>
        <a:bodyPr/>
        <a:lstStyle/>
        <a:p>
          <a:pPr>
            <a:lnSpc>
              <a:spcPct val="100000"/>
            </a:lnSpc>
            <a:defRPr cap="all"/>
          </a:pPr>
          <a:r>
            <a:rPr lang="en-US" sz="1800" cap="none">
              <a:latin typeface="+mn-lt"/>
            </a:rPr>
            <a:t>It helped us gain insight into whether customers understood the idea and would want to use product</a:t>
          </a:r>
        </a:p>
      </dgm:t>
    </dgm:pt>
    <dgm:pt modelId="{A319197E-C347-4A3B-80A2-1F2DF8F34B59}" type="parTrans" cxnId="{D2156025-CCD1-4603-B586-12FE62379B9E}">
      <dgm:prSet/>
      <dgm:spPr/>
      <dgm:t>
        <a:bodyPr/>
        <a:lstStyle/>
        <a:p>
          <a:endParaRPr lang="en-US"/>
        </a:p>
      </dgm:t>
    </dgm:pt>
    <dgm:pt modelId="{CEA4E90C-E054-437B-8560-D8BBB5E84688}" type="sibTrans" cxnId="{D2156025-CCD1-4603-B586-12FE62379B9E}">
      <dgm:prSet phldrT="6"/>
      <dgm:spPr/>
      <dgm:t>
        <a:bodyPr/>
        <a:lstStyle/>
        <a:p>
          <a:endParaRPr lang="en-US"/>
        </a:p>
      </dgm:t>
    </dgm:pt>
    <dgm:pt modelId="{1FE4D67C-FB4A-4911-A39D-25B185A77A1F}">
      <dgm:prSet custT="1"/>
      <dgm:spPr/>
      <dgm:t>
        <a:bodyPr/>
        <a:lstStyle/>
        <a:p>
          <a:pPr>
            <a:lnSpc>
              <a:spcPct val="100000"/>
            </a:lnSpc>
            <a:defRPr cap="all"/>
          </a:pPr>
          <a:r>
            <a:rPr lang="en-US" sz="1800" cap="none">
              <a:latin typeface="+mn-lt"/>
            </a:rPr>
            <a:t>We conducted this to collect feedback from the user on our idea in the early stages </a:t>
          </a:r>
        </a:p>
      </dgm:t>
    </dgm:pt>
    <dgm:pt modelId="{30A00726-D050-4217-8B7A-EA4057E4DC00}" type="parTrans" cxnId="{34EEB058-279A-4467-91F2-2C386FEFD947}">
      <dgm:prSet/>
      <dgm:spPr/>
      <dgm:t>
        <a:bodyPr/>
        <a:lstStyle/>
        <a:p>
          <a:endParaRPr lang="en-US"/>
        </a:p>
      </dgm:t>
    </dgm:pt>
    <dgm:pt modelId="{C54E8354-DA3B-4042-861E-E827701BD35A}" type="sibTrans" cxnId="{34EEB058-279A-4467-91F2-2C386FEFD947}">
      <dgm:prSet phldrT="2"/>
      <dgm:spPr/>
      <dgm:t>
        <a:bodyPr/>
        <a:lstStyle/>
        <a:p>
          <a:endParaRPr lang="en-US"/>
        </a:p>
      </dgm:t>
    </dgm:pt>
    <dgm:pt modelId="{17E7ACD8-DEDD-4308-95EC-8558A3D931A9}" type="pres">
      <dgm:prSet presAssocID="{58F679A8-F161-4AB0-90AE-A3E33AAF291E}" presName="root" presStyleCnt="0">
        <dgm:presLayoutVars>
          <dgm:dir/>
          <dgm:resizeHandles val="exact"/>
        </dgm:presLayoutVars>
      </dgm:prSet>
      <dgm:spPr/>
    </dgm:pt>
    <dgm:pt modelId="{DF143D5C-14AD-4CED-A09B-06660F23498A}" type="pres">
      <dgm:prSet presAssocID="{1FE4D67C-FB4A-4911-A39D-25B185A77A1F}" presName="compNode" presStyleCnt="0"/>
      <dgm:spPr/>
    </dgm:pt>
    <dgm:pt modelId="{39C0A8F3-F65F-45A4-B81D-7E608D86913B}" type="pres">
      <dgm:prSet presAssocID="{1FE4D67C-FB4A-4911-A39D-25B185A77A1F}" presName="iconBgRect" presStyleLbl="bgShp" presStyleIdx="0" presStyleCnt="5"/>
      <dgm:spPr/>
    </dgm:pt>
    <dgm:pt modelId="{90D7626C-4B9A-4225-ABED-6C7F9652785C}" type="pres">
      <dgm:prSet presAssocID="{1FE4D67C-FB4A-4911-A39D-25B185A77A1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E3CDAF2A-8CCC-4495-B2CA-53F8E6BF3F13}" type="pres">
      <dgm:prSet presAssocID="{1FE4D67C-FB4A-4911-A39D-25B185A77A1F}" presName="spaceRect" presStyleCnt="0"/>
      <dgm:spPr/>
    </dgm:pt>
    <dgm:pt modelId="{7706E67B-E14B-425D-9A01-28C09C5B7C62}" type="pres">
      <dgm:prSet presAssocID="{1FE4D67C-FB4A-4911-A39D-25B185A77A1F}" presName="textRect" presStyleLbl="revTx" presStyleIdx="0" presStyleCnt="5">
        <dgm:presLayoutVars>
          <dgm:chMax val="1"/>
          <dgm:chPref val="1"/>
        </dgm:presLayoutVars>
      </dgm:prSet>
      <dgm:spPr/>
    </dgm:pt>
    <dgm:pt modelId="{7F2EF2B9-9163-4C89-9C36-6477F441B01D}" type="pres">
      <dgm:prSet presAssocID="{C54E8354-DA3B-4042-861E-E827701BD35A}" presName="sibTrans" presStyleCnt="0"/>
      <dgm:spPr/>
    </dgm:pt>
    <dgm:pt modelId="{AF75B7AC-1DB8-4CDE-8A3F-B7642AD851F6}" type="pres">
      <dgm:prSet presAssocID="{9E6AE62B-327E-4E67-9E41-F5EE76AB7052}" presName="compNode" presStyleCnt="0"/>
      <dgm:spPr/>
    </dgm:pt>
    <dgm:pt modelId="{51694C37-ADDE-496E-A0C3-56CD0B9A53F3}" type="pres">
      <dgm:prSet presAssocID="{9E6AE62B-327E-4E67-9E41-F5EE76AB7052}" presName="iconBgRect" presStyleLbl="bgShp" presStyleIdx="1" presStyleCnt="5"/>
      <dgm:spPr/>
    </dgm:pt>
    <dgm:pt modelId="{DD482072-BE87-468A-8DDD-C7314A3FB536}" type="pres">
      <dgm:prSet presAssocID="{9E6AE62B-327E-4E67-9E41-F5EE76AB705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8354A008-DB17-4F57-9C2B-EA2B9053051E}" type="pres">
      <dgm:prSet presAssocID="{9E6AE62B-327E-4E67-9E41-F5EE76AB7052}" presName="spaceRect" presStyleCnt="0"/>
      <dgm:spPr/>
    </dgm:pt>
    <dgm:pt modelId="{7095EF86-8443-4C53-8ADE-986DB3DC2F86}" type="pres">
      <dgm:prSet presAssocID="{9E6AE62B-327E-4E67-9E41-F5EE76AB7052}" presName="textRect" presStyleLbl="revTx" presStyleIdx="1" presStyleCnt="5">
        <dgm:presLayoutVars>
          <dgm:chMax val="1"/>
          <dgm:chPref val="1"/>
        </dgm:presLayoutVars>
      </dgm:prSet>
      <dgm:spPr/>
    </dgm:pt>
    <dgm:pt modelId="{A9FD21B4-4501-4CFC-B6DE-2045536B6718}" type="pres">
      <dgm:prSet presAssocID="{5EA5A6F3-8131-45CE-8DF8-6F47C67F8919}" presName="sibTrans" presStyleCnt="0"/>
      <dgm:spPr/>
    </dgm:pt>
    <dgm:pt modelId="{98EA2B03-BCAD-4A55-AAAB-ECB844EC525E}" type="pres">
      <dgm:prSet presAssocID="{5BF40640-6EDB-4DBE-B53B-3DB64BEC8660}" presName="compNode" presStyleCnt="0"/>
      <dgm:spPr/>
    </dgm:pt>
    <dgm:pt modelId="{198106C8-0D3A-4AF4-BE1F-552678F5773E}" type="pres">
      <dgm:prSet presAssocID="{5BF40640-6EDB-4DBE-B53B-3DB64BEC8660}" presName="iconBgRect" presStyleLbl="bgShp" presStyleIdx="2" presStyleCnt="5"/>
      <dgm:spPr/>
    </dgm:pt>
    <dgm:pt modelId="{5BC5D479-8D2A-4639-92A8-D2D4EF56F5C2}" type="pres">
      <dgm:prSet presAssocID="{5BF40640-6EDB-4DBE-B53B-3DB64BEC866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51376603-1B22-4415-B008-DCAD50F69936}" type="pres">
      <dgm:prSet presAssocID="{5BF40640-6EDB-4DBE-B53B-3DB64BEC8660}" presName="spaceRect" presStyleCnt="0"/>
      <dgm:spPr/>
    </dgm:pt>
    <dgm:pt modelId="{E1424844-D911-4242-A0FA-CB9B827C311E}" type="pres">
      <dgm:prSet presAssocID="{5BF40640-6EDB-4DBE-B53B-3DB64BEC8660}" presName="textRect" presStyleLbl="revTx" presStyleIdx="2" presStyleCnt="5">
        <dgm:presLayoutVars>
          <dgm:chMax val="1"/>
          <dgm:chPref val="1"/>
        </dgm:presLayoutVars>
      </dgm:prSet>
      <dgm:spPr/>
    </dgm:pt>
    <dgm:pt modelId="{A66EF55B-EBA8-4CAA-97B8-73EEB40B76E2}" type="pres">
      <dgm:prSet presAssocID="{AFB2E6B2-3A63-478D-91F4-933A9F09F758}" presName="sibTrans" presStyleCnt="0"/>
      <dgm:spPr/>
    </dgm:pt>
    <dgm:pt modelId="{552A67CE-6104-4D7F-ACED-EF8FC12FCB97}" type="pres">
      <dgm:prSet presAssocID="{6B6B4155-EC91-49D6-BEA6-1256C5AEF515}" presName="compNode" presStyleCnt="0"/>
      <dgm:spPr/>
    </dgm:pt>
    <dgm:pt modelId="{6A061253-54D3-49E1-8DE2-EA7321946863}" type="pres">
      <dgm:prSet presAssocID="{6B6B4155-EC91-49D6-BEA6-1256C5AEF515}" presName="iconBgRect" presStyleLbl="bgShp" presStyleIdx="3" presStyleCnt="5"/>
      <dgm:spPr/>
    </dgm:pt>
    <dgm:pt modelId="{05827FFC-09DA-41DC-9061-7969288664AD}" type="pres">
      <dgm:prSet presAssocID="{6B6B4155-EC91-49D6-BEA6-1256C5AEF5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11B3CEFA-5982-47CC-8513-FEC1AFB75EF0}" type="pres">
      <dgm:prSet presAssocID="{6B6B4155-EC91-49D6-BEA6-1256C5AEF515}" presName="spaceRect" presStyleCnt="0"/>
      <dgm:spPr/>
    </dgm:pt>
    <dgm:pt modelId="{1672E8A8-54C9-4C12-91CA-B1CA97363F9B}" type="pres">
      <dgm:prSet presAssocID="{6B6B4155-EC91-49D6-BEA6-1256C5AEF515}" presName="textRect" presStyleLbl="revTx" presStyleIdx="3" presStyleCnt="5">
        <dgm:presLayoutVars>
          <dgm:chMax val="1"/>
          <dgm:chPref val="1"/>
        </dgm:presLayoutVars>
      </dgm:prSet>
      <dgm:spPr/>
    </dgm:pt>
    <dgm:pt modelId="{872EB72E-520B-457B-893A-BADBFE71DA29}" type="pres">
      <dgm:prSet presAssocID="{BFED0D25-D696-4958-ACD8-0D763C870125}" presName="sibTrans" presStyleCnt="0"/>
      <dgm:spPr/>
    </dgm:pt>
    <dgm:pt modelId="{95F57FD6-E5F9-44CF-8887-5CCB0D98A189}" type="pres">
      <dgm:prSet presAssocID="{3D2634B8-531B-4894-ADA5-2A8950832C22}" presName="compNode" presStyleCnt="0"/>
      <dgm:spPr/>
    </dgm:pt>
    <dgm:pt modelId="{8D3E8EBC-9945-4749-9DD0-2EC649A986FB}" type="pres">
      <dgm:prSet presAssocID="{3D2634B8-531B-4894-ADA5-2A8950832C22}" presName="iconBgRect" presStyleLbl="bgShp" presStyleIdx="4" presStyleCnt="5"/>
      <dgm:spPr/>
    </dgm:pt>
    <dgm:pt modelId="{3E6A733B-1C06-4E4F-B10D-1B8D27475EAA}" type="pres">
      <dgm:prSet presAssocID="{3D2634B8-531B-4894-ADA5-2A8950832C2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51267FA-2D21-4B38-BDD8-510028C16EF2}" type="pres">
      <dgm:prSet presAssocID="{3D2634B8-531B-4894-ADA5-2A8950832C22}" presName="spaceRect" presStyleCnt="0"/>
      <dgm:spPr/>
    </dgm:pt>
    <dgm:pt modelId="{BC0A463B-288B-46CA-BE5C-E616E28B7022}" type="pres">
      <dgm:prSet presAssocID="{3D2634B8-531B-4894-ADA5-2A8950832C22}" presName="textRect" presStyleLbl="revTx" presStyleIdx="4" presStyleCnt="5">
        <dgm:presLayoutVars>
          <dgm:chMax val="1"/>
          <dgm:chPref val="1"/>
        </dgm:presLayoutVars>
      </dgm:prSet>
      <dgm:spPr/>
    </dgm:pt>
  </dgm:ptLst>
  <dgm:cxnLst>
    <dgm:cxn modelId="{DBE3F621-D438-E141-A421-7A0A3FBC1F7B}" type="presOf" srcId="{9E6AE62B-327E-4E67-9E41-F5EE76AB7052}" destId="{7095EF86-8443-4C53-8ADE-986DB3DC2F86}" srcOrd="0" destOrd="0" presId="urn:microsoft.com/office/officeart/2018/5/layout/IconCircleLabelList"/>
    <dgm:cxn modelId="{D2156025-CCD1-4603-B586-12FE62379B9E}" srcId="{58F679A8-F161-4AB0-90AE-A3E33AAF291E}" destId="{3D2634B8-531B-4894-ADA5-2A8950832C22}" srcOrd="4" destOrd="0" parTransId="{A319197E-C347-4A3B-80A2-1F2DF8F34B59}" sibTransId="{CEA4E90C-E054-437B-8560-D8BBB5E84688}"/>
    <dgm:cxn modelId="{34EEB058-279A-4467-91F2-2C386FEFD947}" srcId="{58F679A8-F161-4AB0-90AE-A3E33AAF291E}" destId="{1FE4D67C-FB4A-4911-A39D-25B185A77A1F}" srcOrd="0" destOrd="0" parTransId="{30A00726-D050-4217-8B7A-EA4057E4DC00}" sibTransId="{C54E8354-DA3B-4042-861E-E827701BD35A}"/>
    <dgm:cxn modelId="{B5445E67-5782-1A4C-B5FE-EC67E99FFB44}" type="presOf" srcId="{6B6B4155-EC91-49D6-BEA6-1256C5AEF515}" destId="{1672E8A8-54C9-4C12-91CA-B1CA97363F9B}" srcOrd="0" destOrd="0" presId="urn:microsoft.com/office/officeart/2018/5/layout/IconCircleLabelList"/>
    <dgm:cxn modelId="{497FC46B-93C4-4F31-8419-D52126A4105A}" srcId="{58F679A8-F161-4AB0-90AE-A3E33AAF291E}" destId="{5BF40640-6EDB-4DBE-B53B-3DB64BEC8660}" srcOrd="2" destOrd="0" parTransId="{EFCB97DE-E77F-4FA2-ADBE-045B8E059B45}" sibTransId="{AFB2E6B2-3A63-478D-91F4-933A9F09F758}"/>
    <dgm:cxn modelId="{3F18119D-95D7-F048-B84B-E991AB6305A1}" type="presOf" srcId="{3D2634B8-531B-4894-ADA5-2A8950832C22}" destId="{BC0A463B-288B-46CA-BE5C-E616E28B7022}" srcOrd="0" destOrd="0" presId="urn:microsoft.com/office/officeart/2018/5/layout/IconCircleLabelList"/>
    <dgm:cxn modelId="{08452AB7-8990-F144-B23C-98E434A4C864}" type="presOf" srcId="{1FE4D67C-FB4A-4911-A39D-25B185A77A1F}" destId="{7706E67B-E14B-425D-9A01-28C09C5B7C62}" srcOrd="0" destOrd="0" presId="urn:microsoft.com/office/officeart/2018/5/layout/IconCircleLabelList"/>
    <dgm:cxn modelId="{BA7CC6C0-2FE7-4CED-900C-54255394544D}" srcId="{58F679A8-F161-4AB0-90AE-A3E33AAF291E}" destId="{9E6AE62B-327E-4E67-9E41-F5EE76AB7052}" srcOrd="1" destOrd="0" parTransId="{6838463B-A95C-4DCA-96C1-005A397AF417}" sibTransId="{5EA5A6F3-8131-45CE-8DF8-6F47C67F8919}"/>
    <dgm:cxn modelId="{66C1A3CD-7744-46C1-BD6C-AB0FC1CF25CF}" srcId="{58F679A8-F161-4AB0-90AE-A3E33AAF291E}" destId="{6B6B4155-EC91-49D6-BEA6-1256C5AEF515}" srcOrd="3" destOrd="0" parTransId="{94C1030A-578D-4146-ABFD-F8F8B1CB2A29}" sibTransId="{BFED0D25-D696-4958-ACD8-0D763C870125}"/>
    <dgm:cxn modelId="{06B9C8EF-F672-1C4D-9EC8-2C1C982597DA}" type="presOf" srcId="{5BF40640-6EDB-4DBE-B53B-3DB64BEC8660}" destId="{E1424844-D911-4242-A0FA-CB9B827C311E}" srcOrd="0" destOrd="0" presId="urn:microsoft.com/office/officeart/2018/5/layout/IconCircleLabelList"/>
    <dgm:cxn modelId="{266863F9-4A67-C34A-8E6A-8B35654D3F59}" type="presOf" srcId="{58F679A8-F161-4AB0-90AE-A3E33AAF291E}" destId="{17E7ACD8-DEDD-4308-95EC-8558A3D931A9}" srcOrd="0" destOrd="0" presId="urn:microsoft.com/office/officeart/2018/5/layout/IconCircleLabelList"/>
    <dgm:cxn modelId="{7D27E9A7-9F47-E64B-93A4-AE5B37CA5ED0}" type="presParOf" srcId="{17E7ACD8-DEDD-4308-95EC-8558A3D931A9}" destId="{DF143D5C-14AD-4CED-A09B-06660F23498A}" srcOrd="0" destOrd="0" presId="urn:microsoft.com/office/officeart/2018/5/layout/IconCircleLabelList"/>
    <dgm:cxn modelId="{B8BCAC25-7756-7A4C-92C6-A7B7532FDD46}" type="presParOf" srcId="{DF143D5C-14AD-4CED-A09B-06660F23498A}" destId="{39C0A8F3-F65F-45A4-B81D-7E608D86913B}" srcOrd="0" destOrd="0" presId="urn:microsoft.com/office/officeart/2018/5/layout/IconCircleLabelList"/>
    <dgm:cxn modelId="{BB497559-3F5E-E142-B03F-25FA56AB2B21}" type="presParOf" srcId="{DF143D5C-14AD-4CED-A09B-06660F23498A}" destId="{90D7626C-4B9A-4225-ABED-6C7F9652785C}" srcOrd="1" destOrd="0" presId="urn:microsoft.com/office/officeart/2018/5/layout/IconCircleLabelList"/>
    <dgm:cxn modelId="{C8BD223E-A1F7-EB49-A420-AE9B6895942D}" type="presParOf" srcId="{DF143D5C-14AD-4CED-A09B-06660F23498A}" destId="{E3CDAF2A-8CCC-4495-B2CA-53F8E6BF3F13}" srcOrd="2" destOrd="0" presId="urn:microsoft.com/office/officeart/2018/5/layout/IconCircleLabelList"/>
    <dgm:cxn modelId="{98CB2141-FD60-EB40-BF32-C5833F1F68E6}" type="presParOf" srcId="{DF143D5C-14AD-4CED-A09B-06660F23498A}" destId="{7706E67B-E14B-425D-9A01-28C09C5B7C62}" srcOrd="3" destOrd="0" presId="urn:microsoft.com/office/officeart/2018/5/layout/IconCircleLabelList"/>
    <dgm:cxn modelId="{EC4999CB-152A-4447-B6E8-78E8A02226E1}" type="presParOf" srcId="{17E7ACD8-DEDD-4308-95EC-8558A3D931A9}" destId="{7F2EF2B9-9163-4C89-9C36-6477F441B01D}" srcOrd="1" destOrd="0" presId="urn:microsoft.com/office/officeart/2018/5/layout/IconCircleLabelList"/>
    <dgm:cxn modelId="{1C0597DD-870B-DA42-B3FB-3B67A76BC964}" type="presParOf" srcId="{17E7ACD8-DEDD-4308-95EC-8558A3D931A9}" destId="{AF75B7AC-1DB8-4CDE-8A3F-B7642AD851F6}" srcOrd="2" destOrd="0" presId="urn:microsoft.com/office/officeart/2018/5/layout/IconCircleLabelList"/>
    <dgm:cxn modelId="{4102BA93-7504-0B4C-BBD6-BA627B3BDEA4}" type="presParOf" srcId="{AF75B7AC-1DB8-4CDE-8A3F-B7642AD851F6}" destId="{51694C37-ADDE-496E-A0C3-56CD0B9A53F3}" srcOrd="0" destOrd="0" presId="urn:microsoft.com/office/officeart/2018/5/layout/IconCircleLabelList"/>
    <dgm:cxn modelId="{C97C4346-B530-C049-B2F2-4E74573FFB00}" type="presParOf" srcId="{AF75B7AC-1DB8-4CDE-8A3F-B7642AD851F6}" destId="{DD482072-BE87-468A-8DDD-C7314A3FB536}" srcOrd="1" destOrd="0" presId="urn:microsoft.com/office/officeart/2018/5/layout/IconCircleLabelList"/>
    <dgm:cxn modelId="{02CE765B-E0EC-7A45-8A8E-638B36AB1042}" type="presParOf" srcId="{AF75B7AC-1DB8-4CDE-8A3F-B7642AD851F6}" destId="{8354A008-DB17-4F57-9C2B-EA2B9053051E}" srcOrd="2" destOrd="0" presId="urn:microsoft.com/office/officeart/2018/5/layout/IconCircleLabelList"/>
    <dgm:cxn modelId="{FA98786D-D152-0D4F-81B1-C36994A37AAE}" type="presParOf" srcId="{AF75B7AC-1DB8-4CDE-8A3F-B7642AD851F6}" destId="{7095EF86-8443-4C53-8ADE-986DB3DC2F86}" srcOrd="3" destOrd="0" presId="urn:microsoft.com/office/officeart/2018/5/layout/IconCircleLabelList"/>
    <dgm:cxn modelId="{1EC69FB1-99D4-A14E-9387-A5E9C6BF87B3}" type="presParOf" srcId="{17E7ACD8-DEDD-4308-95EC-8558A3D931A9}" destId="{A9FD21B4-4501-4CFC-B6DE-2045536B6718}" srcOrd="3" destOrd="0" presId="urn:microsoft.com/office/officeart/2018/5/layout/IconCircleLabelList"/>
    <dgm:cxn modelId="{AA199CE6-4B69-0643-8D2E-1DC1C9AE2FEF}" type="presParOf" srcId="{17E7ACD8-DEDD-4308-95EC-8558A3D931A9}" destId="{98EA2B03-BCAD-4A55-AAAB-ECB844EC525E}" srcOrd="4" destOrd="0" presId="urn:microsoft.com/office/officeart/2018/5/layout/IconCircleLabelList"/>
    <dgm:cxn modelId="{4A1D89A3-AC99-D145-A872-8B86005095C9}" type="presParOf" srcId="{98EA2B03-BCAD-4A55-AAAB-ECB844EC525E}" destId="{198106C8-0D3A-4AF4-BE1F-552678F5773E}" srcOrd="0" destOrd="0" presId="urn:microsoft.com/office/officeart/2018/5/layout/IconCircleLabelList"/>
    <dgm:cxn modelId="{107FCC29-2D68-1641-88C2-072F89B2DFA5}" type="presParOf" srcId="{98EA2B03-BCAD-4A55-AAAB-ECB844EC525E}" destId="{5BC5D479-8D2A-4639-92A8-D2D4EF56F5C2}" srcOrd="1" destOrd="0" presId="urn:microsoft.com/office/officeart/2018/5/layout/IconCircleLabelList"/>
    <dgm:cxn modelId="{251CAEF5-D4F3-0047-87B2-A04A3B5F065E}" type="presParOf" srcId="{98EA2B03-BCAD-4A55-AAAB-ECB844EC525E}" destId="{51376603-1B22-4415-B008-DCAD50F69936}" srcOrd="2" destOrd="0" presId="urn:microsoft.com/office/officeart/2018/5/layout/IconCircleLabelList"/>
    <dgm:cxn modelId="{02755232-FA54-D449-B7A6-942917E21766}" type="presParOf" srcId="{98EA2B03-BCAD-4A55-AAAB-ECB844EC525E}" destId="{E1424844-D911-4242-A0FA-CB9B827C311E}" srcOrd="3" destOrd="0" presId="urn:microsoft.com/office/officeart/2018/5/layout/IconCircleLabelList"/>
    <dgm:cxn modelId="{71A6ABED-6424-2343-9E2F-536013C9A01A}" type="presParOf" srcId="{17E7ACD8-DEDD-4308-95EC-8558A3D931A9}" destId="{A66EF55B-EBA8-4CAA-97B8-73EEB40B76E2}" srcOrd="5" destOrd="0" presId="urn:microsoft.com/office/officeart/2018/5/layout/IconCircleLabelList"/>
    <dgm:cxn modelId="{E18C9B5A-064D-2448-A138-00B7A64C965A}" type="presParOf" srcId="{17E7ACD8-DEDD-4308-95EC-8558A3D931A9}" destId="{552A67CE-6104-4D7F-ACED-EF8FC12FCB97}" srcOrd="6" destOrd="0" presId="urn:microsoft.com/office/officeart/2018/5/layout/IconCircleLabelList"/>
    <dgm:cxn modelId="{CBA0C0A8-66C3-7C49-84D1-1D9EE69FD0F6}" type="presParOf" srcId="{552A67CE-6104-4D7F-ACED-EF8FC12FCB97}" destId="{6A061253-54D3-49E1-8DE2-EA7321946863}" srcOrd="0" destOrd="0" presId="urn:microsoft.com/office/officeart/2018/5/layout/IconCircleLabelList"/>
    <dgm:cxn modelId="{11237964-8133-1740-BC49-3FF499E6A7DD}" type="presParOf" srcId="{552A67CE-6104-4D7F-ACED-EF8FC12FCB97}" destId="{05827FFC-09DA-41DC-9061-7969288664AD}" srcOrd="1" destOrd="0" presId="urn:microsoft.com/office/officeart/2018/5/layout/IconCircleLabelList"/>
    <dgm:cxn modelId="{6FD53E26-AEE9-074C-8885-D056F8774558}" type="presParOf" srcId="{552A67CE-6104-4D7F-ACED-EF8FC12FCB97}" destId="{11B3CEFA-5982-47CC-8513-FEC1AFB75EF0}" srcOrd="2" destOrd="0" presId="urn:microsoft.com/office/officeart/2018/5/layout/IconCircleLabelList"/>
    <dgm:cxn modelId="{5AFF1DD0-9C87-234A-9D07-98D0BD595A6D}" type="presParOf" srcId="{552A67CE-6104-4D7F-ACED-EF8FC12FCB97}" destId="{1672E8A8-54C9-4C12-91CA-B1CA97363F9B}" srcOrd="3" destOrd="0" presId="urn:microsoft.com/office/officeart/2018/5/layout/IconCircleLabelList"/>
    <dgm:cxn modelId="{CD37C32A-AD97-E643-91EE-0085FAAB49DA}" type="presParOf" srcId="{17E7ACD8-DEDD-4308-95EC-8558A3D931A9}" destId="{872EB72E-520B-457B-893A-BADBFE71DA29}" srcOrd="7" destOrd="0" presId="urn:microsoft.com/office/officeart/2018/5/layout/IconCircleLabelList"/>
    <dgm:cxn modelId="{3E9D9BCE-BBAD-3444-931D-395AB602A02B}" type="presParOf" srcId="{17E7ACD8-DEDD-4308-95EC-8558A3D931A9}" destId="{95F57FD6-E5F9-44CF-8887-5CCB0D98A189}" srcOrd="8" destOrd="0" presId="urn:microsoft.com/office/officeart/2018/5/layout/IconCircleLabelList"/>
    <dgm:cxn modelId="{E490F7F7-D2A4-DA4B-A9EC-45BAA128E8D7}" type="presParOf" srcId="{95F57FD6-E5F9-44CF-8887-5CCB0D98A189}" destId="{8D3E8EBC-9945-4749-9DD0-2EC649A986FB}" srcOrd="0" destOrd="0" presId="urn:microsoft.com/office/officeart/2018/5/layout/IconCircleLabelList"/>
    <dgm:cxn modelId="{25561561-D041-D643-B75F-261A27AD764E}" type="presParOf" srcId="{95F57FD6-E5F9-44CF-8887-5CCB0D98A189}" destId="{3E6A733B-1C06-4E4F-B10D-1B8D27475EAA}" srcOrd="1" destOrd="0" presId="urn:microsoft.com/office/officeart/2018/5/layout/IconCircleLabelList"/>
    <dgm:cxn modelId="{D8C2DE1D-D5C6-5146-B2B2-12D16DE0C935}" type="presParOf" srcId="{95F57FD6-E5F9-44CF-8887-5CCB0D98A189}" destId="{351267FA-2D21-4B38-BDD8-510028C16EF2}" srcOrd="2" destOrd="0" presId="urn:microsoft.com/office/officeart/2018/5/layout/IconCircleLabelList"/>
    <dgm:cxn modelId="{DF7CC911-5291-0C41-931F-CB31845064C3}" type="presParOf" srcId="{95F57FD6-E5F9-44CF-8887-5CCB0D98A189}" destId="{BC0A463B-288B-46CA-BE5C-E616E28B702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8B3A1-8597-464F-A0A7-D7F941511704}">
      <dsp:nvSpPr>
        <dsp:cNvPr id="0" name=""/>
        <dsp:cNvSpPr/>
      </dsp:nvSpPr>
      <dsp:spPr>
        <a:xfrm>
          <a:off x="686307" y="174151"/>
          <a:ext cx="1990125" cy="1990125"/>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61CEC-3078-469B-B33A-DAC86CD55524}">
      <dsp:nvSpPr>
        <dsp:cNvPr id="0" name=""/>
        <dsp:cNvSpPr/>
      </dsp:nvSpPr>
      <dsp:spPr>
        <a:xfrm>
          <a:off x="1110432" y="598276"/>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A7467D-5097-44A2-BE64-262BFB655CAD}">
      <dsp:nvSpPr>
        <dsp:cNvPr id="0" name=""/>
        <dsp:cNvSpPr/>
      </dsp:nvSpPr>
      <dsp:spPr>
        <a:xfrm>
          <a:off x="92075" y="2510688"/>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a:latin typeface="+mn-lt"/>
            </a:rPr>
            <a:t>With Trawell adventure awaits </a:t>
          </a:r>
          <a:endParaRPr lang="en-US" sz="1800" kern="1200" cap="none">
            <a:latin typeface="Gill Sans MT" panose="020B0502020104020203"/>
          </a:endParaRPr>
        </a:p>
      </dsp:txBody>
      <dsp:txXfrm>
        <a:off x="92075" y="2510688"/>
        <a:ext cx="3262500" cy="720000"/>
      </dsp:txXfrm>
    </dsp:sp>
    <dsp:sp modelId="{8FF711D8-4250-460B-B332-305382B45C15}">
      <dsp:nvSpPr>
        <dsp:cNvPr id="0" name=""/>
        <dsp:cNvSpPr/>
      </dsp:nvSpPr>
      <dsp:spPr>
        <a:xfrm>
          <a:off x="4519745" y="174151"/>
          <a:ext cx="1990125" cy="1990125"/>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1AA90B-A90C-453F-AADF-604193ABDC7D}">
      <dsp:nvSpPr>
        <dsp:cNvPr id="0" name=""/>
        <dsp:cNvSpPr/>
      </dsp:nvSpPr>
      <dsp:spPr>
        <a:xfrm>
          <a:off x="4943870" y="598276"/>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016477-2126-4285-92DD-072E26C201CD}">
      <dsp:nvSpPr>
        <dsp:cNvPr id="0" name=""/>
        <dsp:cNvSpPr/>
      </dsp:nvSpPr>
      <dsp:spPr>
        <a:xfrm>
          <a:off x="3882154" y="2561966"/>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a:latin typeface="+mn-lt"/>
            </a:rPr>
            <a:t>With Trawell all you need is desire to explore  </a:t>
          </a:r>
        </a:p>
      </dsp:txBody>
      <dsp:txXfrm>
        <a:off x="3882154" y="2561966"/>
        <a:ext cx="3262500" cy="720000"/>
      </dsp:txXfrm>
    </dsp:sp>
    <dsp:sp modelId="{F227F186-2A72-43E5-A262-1B7453EC3FCB}">
      <dsp:nvSpPr>
        <dsp:cNvPr id="0" name=""/>
        <dsp:cNvSpPr/>
      </dsp:nvSpPr>
      <dsp:spPr>
        <a:xfrm>
          <a:off x="8353182" y="174151"/>
          <a:ext cx="1990125" cy="1990125"/>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1A75CE-B371-4896-8E6A-F609CB48B03F}">
      <dsp:nvSpPr>
        <dsp:cNvPr id="0" name=""/>
        <dsp:cNvSpPr/>
      </dsp:nvSpPr>
      <dsp:spPr>
        <a:xfrm>
          <a:off x="8777307" y="598276"/>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B17FC1-D0F2-4F5B-9E8A-8730B7113E7F}">
      <dsp:nvSpPr>
        <dsp:cNvPr id="0" name=""/>
        <dsp:cNvSpPr/>
      </dsp:nvSpPr>
      <dsp:spPr>
        <a:xfrm>
          <a:off x="7672233" y="2587605"/>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a:latin typeface="+mn-lt"/>
            </a:rPr>
            <a:t>Just be ready, we'll take you there </a:t>
          </a:r>
          <a:endParaRPr lang="en-US" sz="1800" kern="1200" cap="none"/>
        </a:p>
      </dsp:txBody>
      <dsp:txXfrm>
        <a:off x="7672233" y="2587605"/>
        <a:ext cx="32625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331BF-497B-1048-9C18-2F40964537AD}">
      <dsp:nvSpPr>
        <dsp:cNvPr id="0" name=""/>
        <dsp:cNvSpPr/>
      </dsp:nvSpPr>
      <dsp:spPr>
        <a:xfrm>
          <a:off x="0" y="690520"/>
          <a:ext cx="3102079" cy="1969820"/>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0CD5CC-4B77-9841-9226-0F159AD6DCC6}">
      <dsp:nvSpPr>
        <dsp:cNvPr id="0" name=""/>
        <dsp:cNvSpPr/>
      </dsp:nvSpPr>
      <dsp:spPr>
        <a:xfrm>
          <a:off x="344675" y="1017962"/>
          <a:ext cx="3102079" cy="1969820"/>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a:t>
          </a:r>
          <a:r>
            <a:rPr lang="en-US" sz="1800" b="0" i="0" kern="1200"/>
            <a:t>elp design or evaluate the </a:t>
          </a:r>
          <a:r>
            <a:rPr lang="en-US" sz="1800" kern="1200"/>
            <a:t>I</a:t>
          </a:r>
          <a:r>
            <a:rPr lang="en-US" sz="1800" b="0" i="0" kern="1200"/>
            <a:t>nformation </a:t>
          </a:r>
          <a:r>
            <a:rPr lang="en-US" sz="1800" kern="1200"/>
            <a:t>A</a:t>
          </a:r>
          <a:r>
            <a:rPr lang="en-US" sz="1800" b="0" i="0" kern="1200"/>
            <a:t>rchitecture of a site</a:t>
          </a:r>
          <a:endParaRPr lang="en-US" sz="1800" kern="1200"/>
        </a:p>
      </dsp:txBody>
      <dsp:txXfrm>
        <a:off x="402369" y="1075656"/>
        <a:ext cx="2986691" cy="1854432"/>
      </dsp:txXfrm>
    </dsp:sp>
    <dsp:sp modelId="{C1556573-74F9-6E41-B94B-93E7A59B0B96}">
      <dsp:nvSpPr>
        <dsp:cNvPr id="0" name=""/>
        <dsp:cNvSpPr/>
      </dsp:nvSpPr>
      <dsp:spPr>
        <a:xfrm>
          <a:off x="3791430" y="690520"/>
          <a:ext cx="3102079" cy="1969820"/>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226405-6844-5E4A-A1FF-8CDAA22AEA64}">
      <dsp:nvSpPr>
        <dsp:cNvPr id="0" name=""/>
        <dsp:cNvSpPr/>
      </dsp:nvSpPr>
      <dsp:spPr>
        <a:xfrm>
          <a:off x="4136105" y="1017962"/>
          <a:ext cx="3102079" cy="1969820"/>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a:t>
          </a:r>
          <a:r>
            <a:rPr lang="en-US" sz="1800" b="0" i="0" kern="1200"/>
            <a:t>articipants organize topics into categories that make sense to them</a:t>
          </a:r>
          <a:endParaRPr lang="en-US" sz="1800" kern="1200"/>
        </a:p>
      </dsp:txBody>
      <dsp:txXfrm>
        <a:off x="4193799" y="1075656"/>
        <a:ext cx="2986691" cy="1854432"/>
      </dsp:txXfrm>
    </dsp:sp>
    <dsp:sp modelId="{5D200A91-FEDD-0D41-8F7B-EDA0DAE205FB}">
      <dsp:nvSpPr>
        <dsp:cNvPr id="0" name=""/>
        <dsp:cNvSpPr/>
      </dsp:nvSpPr>
      <dsp:spPr>
        <a:xfrm>
          <a:off x="7582860" y="690520"/>
          <a:ext cx="3102079" cy="1969820"/>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14541B-8794-274A-9EF3-57A7DC19CC03}">
      <dsp:nvSpPr>
        <dsp:cNvPr id="0" name=""/>
        <dsp:cNvSpPr/>
      </dsp:nvSpPr>
      <dsp:spPr>
        <a:xfrm>
          <a:off x="7927535" y="1017962"/>
          <a:ext cx="3102079" cy="1969820"/>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a:t>
          </a:r>
          <a:r>
            <a:rPr lang="en-US" sz="1800" b="0" i="0" kern="1200"/>
            <a:t>articipants may also help </a:t>
          </a:r>
          <a:r>
            <a:rPr lang="en-US" sz="1800" kern="1200"/>
            <a:t>us </a:t>
          </a:r>
          <a:r>
            <a:rPr lang="en-US" sz="1800" b="0" i="0" kern="1200"/>
            <a:t>label these groups</a:t>
          </a:r>
          <a:endParaRPr lang="en-US" sz="1800" kern="1200"/>
        </a:p>
      </dsp:txBody>
      <dsp:txXfrm>
        <a:off x="7985229" y="1075656"/>
        <a:ext cx="2986691" cy="18544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4CCCE-F472-9740-ACE6-7E0B50000CE1}">
      <dsp:nvSpPr>
        <dsp:cNvPr id="0" name=""/>
        <dsp:cNvSpPr/>
      </dsp:nvSpPr>
      <dsp:spPr>
        <a:xfrm>
          <a:off x="1346" y="89283"/>
          <a:ext cx="4725823" cy="3000898"/>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FCC00984-DA8D-BB42-94BC-2910CCA8DFBA}">
      <dsp:nvSpPr>
        <dsp:cNvPr id="0" name=""/>
        <dsp:cNvSpPr/>
      </dsp:nvSpPr>
      <dsp:spPr>
        <a:xfrm>
          <a:off x="526437" y="588120"/>
          <a:ext cx="4725823" cy="3000898"/>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n-lt"/>
            </a:rPr>
            <a:t>Closed Card Sorting : Participants are asked to sort topics from content within the website into pre-defined categories. </a:t>
          </a:r>
          <a:r>
            <a:rPr lang="en-US" sz="1800" kern="1200">
              <a:latin typeface="+mn-lt"/>
              <a:ea typeface="+mn-ea"/>
              <a:cs typeface="+mn-cs"/>
            </a:rPr>
            <a:t>A closed card sort works best when working with a pre-defined set of categories, and we want to learn how users sort content items into each category.</a:t>
          </a:r>
        </a:p>
      </dsp:txBody>
      <dsp:txXfrm>
        <a:off x="614330" y="676013"/>
        <a:ext cx="4550037" cy="2825112"/>
      </dsp:txXfrm>
    </dsp:sp>
    <dsp:sp modelId="{0709D604-2294-3A4A-B4E0-731F3854AC86}">
      <dsp:nvSpPr>
        <dsp:cNvPr id="0" name=""/>
        <dsp:cNvSpPr/>
      </dsp:nvSpPr>
      <dsp:spPr>
        <a:xfrm>
          <a:off x="5777353" y="89283"/>
          <a:ext cx="4725823" cy="3000898"/>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C5650FC-EB2A-4546-AE29-CF5039D6E27A}">
      <dsp:nvSpPr>
        <dsp:cNvPr id="0" name=""/>
        <dsp:cNvSpPr/>
      </dsp:nvSpPr>
      <dsp:spPr>
        <a:xfrm>
          <a:off x="6302444" y="588120"/>
          <a:ext cx="4725823" cy="3000898"/>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Open Card Sorting : Participants are asked to organize topics from content within the website into groups that make sense to them and then name each group they created in a way that they feel accurately describes the content. </a:t>
          </a:r>
        </a:p>
      </dsp:txBody>
      <dsp:txXfrm>
        <a:off x="6390337" y="676013"/>
        <a:ext cx="4550037" cy="28251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F8110-D837-4EC4-9644-45E5284CDB07}">
      <dsp:nvSpPr>
        <dsp:cNvPr id="0" name=""/>
        <dsp:cNvSpPr/>
      </dsp:nvSpPr>
      <dsp:spPr>
        <a:xfrm>
          <a:off x="0" y="449"/>
          <a:ext cx="11279234"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C5BF7-22AC-41A3-8B23-7799E5B012D7}">
      <dsp:nvSpPr>
        <dsp:cNvPr id="0" name=""/>
        <dsp:cNvSpPr/>
      </dsp:nvSpPr>
      <dsp:spPr>
        <a:xfrm>
          <a:off x="317832" y="236853"/>
          <a:ext cx="577877" cy="577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57FF98-3504-473D-BD39-6B6EE8283826}">
      <dsp:nvSpPr>
        <dsp:cNvPr id="0" name=""/>
        <dsp:cNvSpPr/>
      </dsp:nvSpPr>
      <dsp:spPr>
        <a:xfrm>
          <a:off x="1213543" y="449"/>
          <a:ext cx="1006569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800100">
            <a:lnSpc>
              <a:spcPct val="90000"/>
            </a:lnSpc>
            <a:spcBef>
              <a:spcPct val="0"/>
            </a:spcBef>
            <a:spcAft>
              <a:spcPct val="35000"/>
            </a:spcAft>
            <a:buNone/>
          </a:pPr>
          <a:r>
            <a:rPr lang="en-US" sz="1800" kern="1200"/>
            <a:t>We have used </a:t>
          </a:r>
          <a:r>
            <a:rPr lang="en-US" sz="1800" b="0" kern="1200"/>
            <a:t>Bottoms up approach for </a:t>
          </a:r>
          <a:r>
            <a:rPr lang="en-US" sz="1800" kern="1200"/>
            <a:t>designing our architecture.</a:t>
          </a:r>
        </a:p>
      </dsp:txBody>
      <dsp:txXfrm>
        <a:off x="1213543" y="449"/>
        <a:ext cx="10065691" cy="1050687"/>
      </dsp:txXfrm>
    </dsp:sp>
    <dsp:sp modelId="{5CD5C7C4-E87B-408B-9B37-112E971FAADA}">
      <dsp:nvSpPr>
        <dsp:cNvPr id="0" name=""/>
        <dsp:cNvSpPr/>
      </dsp:nvSpPr>
      <dsp:spPr>
        <a:xfrm>
          <a:off x="0" y="1313807"/>
          <a:ext cx="11279234"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11259-6C78-4865-9A3C-4577CD588DB2}">
      <dsp:nvSpPr>
        <dsp:cNvPr id="0" name=""/>
        <dsp:cNvSpPr/>
      </dsp:nvSpPr>
      <dsp:spPr>
        <a:xfrm>
          <a:off x="317832" y="1550212"/>
          <a:ext cx="577877" cy="577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888C25-B3BA-4665-BD96-C7F71D60C5B9}">
      <dsp:nvSpPr>
        <dsp:cNvPr id="0" name=""/>
        <dsp:cNvSpPr/>
      </dsp:nvSpPr>
      <dsp:spPr>
        <a:xfrm>
          <a:off x="1213543" y="1313807"/>
          <a:ext cx="1006569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800100">
            <a:lnSpc>
              <a:spcPct val="90000"/>
            </a:lnSpc>
            <a:spcBef>
              <a:spcPct val="0"/>
            </a:spcBef>
            <a:spcAft>
              <a:spcPct val="35000"/>
            </a:spcAft>
            <a:buNone/>
          </a:pPr>
          <a:r>
            <a:rPr lang="en-US" sz="1800" kern="1200"/>
            <a:t>We started with the creation of user personas and how those users will be going through the site</a:t>
          </a:r>
        </a:p>
      </dsp:txBody>
      <dsp:txXfrm>
        <a:off x="1213543" y="1313807"/>
        <a:ext cx="10065691" cy="1050687"/>
      </dsp:txXfrm>
    </dsp:sp>
    <dsp:sp modelId="{9044B3E7-E3F9-426A-9031-8F299288B062}">
      <dsp:nvSpPr>
        <dsp:cNvPr id="0" name=""/>
        <dsp:cNvSpPr/>
      </dsp:nvSpPr>
      <dsp:spPr>
        <a:xfrm>
          <a:off x="0" y="2627166"/>
          <a:ext cx="11279234"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C0C86B-B683-4A04-8CD0-C30892F04EB2}">
      <dsp:nvSpPr>
        <dsp:cNvPr id="0" name=""/>
        <dsp:cNvSpPr/>
      </dsp:nvSpPr>
      <dsp:spPr>
        <a:xfrm>
          <a:off x="317832" y="2863571"/>
          <a:ext cx="577877" cy="5778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908E51-7620-4F75-AE19-325A06B1E7B6}">
      <dsp:nvSpPr>
        <dsp:cNvPr id="0" name=""/>
        <dsp:cNvSpPr/>
      </dsp:nvSpPr>
      <dsp:spPr>
        <a:xfrm>
          <a:off x="1213543" y="2627166"/>
          <a:ext cx="1006569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800100">
            <a:lnSpc>
              <a:spcPct val="90000"/>
            </a:lnSpc>
            <a:spcBef>
              <a:spcPct val="0"/>
            </a:spcBef>
            <a:spcAft>
              <a:spcPct val="35000"/>
            </a:spcAft>
            <a:buNone/>
          </a:pPr>
          <a:r>
            <a:rPr lang="en-US" sz="1800" kern="1200"/>
            <a:t>From there, we figured out how to tie it all together.</a:t>
          </a:r>
        </a:p>
      </dsp:txBody>
      <dsp:txXfrm>
        <a:off x="1213543" y="2627166"/>
        <a:ext cx="10065691" cy="105068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27C1D-1070-47F1-8522-CC90364476A3}">
      <dsp:nvSpPr>
        <dsp:cNvPr id="0" name=""/>
        <dsp:cNvSpPr/>
      </dsp:nvSpPr>
      <dsp:spPr>
        <a:xfrm>
          <a:off x="0" y="1526"/>
          <a:ext cx="11029615" cy="7737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1F4CF-31E5-4C94-B931-D87E98BEB434}">
      <dsp:nvSpPr>
        <dsp:cNvPr id="0" name=""/>
        <dsp:cNvSpPr/>
      </dsp:nvSpPr>
      <dsp:spPr>
        <a:xfrm>
          <a:off x="234055" y="175617"/>
          <a:ext cx="425555" cy="425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18D65A-0B14-48D5-A992-F9CA26518745}">
      <dsp:nvSpPr>
        <dsp:cNvPr id="0" name=""/>
        <dsp:cNvSpPr/>
      </dsp:nvSpPr>
      <dsp:spPr>
        <a:xfrm>
          <a:off x="893665" y="1526"/>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800100">
            <a:lnSpc>
              <a:spcPct val="100000"/>
            </a:lnSpc>
            <a:spcBef>
              <a:spcPct val="0"/>
            </a:spcBef>
            <a:spcAft>
              <a:spcPct val="35000"/>
            </a:spcAft>
            <a:buNone/>
          </a:pPr>
          <a:r>
            <a:rPr lang="en-US" sz="1800" kern="1200"/>
            <a:t>Let users know as soon as they make a mistake</a:t>
          </a:r>
        </a:p>
      </dsp:txBody>
      <dsp:txXfrm>
        <a:off x="893665" y="1526"/>
        <a:ext cx="10135949" cy="773736"/>
      </dsp:txXfrm>
    </dsp:sp>
    <dsp:sp modelId="{2D62A163-A710-4683-A323-876B94853291}">
      <dsp:nvSpPr>
        <dsp:cNvPr id="0" name=""/>
        <dsp:cNvSpPr/>
      </dsp:nvSpPr>
      <dsp:spPr>
        <a:xfrm>
          <a:off x="0" y="968697"/>
          <a:ext cx="11029615" cy="7737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5578CA-847D-4007-BEDE-02DDF1235F9C}">
      <dsp:nvSpPr>
        <dsp:cNvPr id="0" name=""/>
        <dsp:cNvSpPr/>
      </dsp:nvSpPr>
      <dsp:spPr>
        <a:xfrm>
          <a:off x="234055" y="1142788"/>
          <a:ext cx="425555" cy="425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AB3EC0-3BE1-461E-B24C-389648133B5F}">
      <dsp:nvSpPr>
        <dsp:cNvPr id="0" name=""/>
        <dsp:cNvSpPr/>
      </dsp:nvSpPr>
      <dsp:spPr>
        <a:xfrm>
          <a:off x="893665" y="968697"/>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800100">
            <a:lnSpc>
              <a:spcPct val="100000"/>
            </a:lnSpc>
            <a:spcBef>
              <a:spcPct val="0"/>
            </a:spcBef>
            <a:spcAft>
              <a:spcPct val="35000"/>
            </a:spcAft>
            <a:buNone/>
          </a:pPr>
          <a:r>
            <a:rPr lang="en-US" sz="1800" kern="1200"/>
            <a:t>Make errors prominent</a:t>
          </a:r>
        </a:p>
      </dsp:txBody>
      <dsp:txXfrm>
        <a:off x="893665" y="968697"/>
        <a:ext cx="10135949" cy="773736"/>
      </dsp:txXfrm>
    </dsp:sp>
    <dsp:sp modelId="{D67C68A2-CFA2-425B-B588-130997C1F96B}">
      <dsp:nvSpPr>
        <dsp:cNvPr id="0" name=""/>
        <dsp:cNvSpPr/>
      </dsp:nvSpPr>
      <dsp:spPr>
        <a:xfrm>
          <a:off x="0" y="1935868"/>
          <a:ext cx="11029615" cy="7737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38FECF-5C7A-4B09-A907-17FFE1009E45}">
      <dsp:nvSpPr>
        <dsp:cNvPr id="0" name=""/>
        <dsp:cNvSpPr/>
      </dsp:nvSpPr>
      <dsp:spPr>
        <a:xfrm>
          <a:off x="234055" y="2109959"/>
          <a:ext cx="425555" cy="4255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90E72C-0C4F-4D00-88D9-CF288848E2F2}">
      <dsp:nvSpPr>
        <dsp:cNvPr id="0" name=""/>
        <dsp:cNvSpPr/>
      </dsp:nvSpPr>
      <dsp:spPr>
        <a:xfrm>
          <a:off x="893665" y="1935868"/>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800100">
            <a:lnSpc>
              <a:spcPct val="100000"/>
            </a:lnSpc>
            <a:spcBef>
              <a:spcPct val="0"/>
            </a:spcBef>
            <a:spcAft>
              <a:spcPct val="35000"/>
            </a:spcAft>
            <a:buNone/>
          </a:pPr>
          <a:r>
            <a:rPr lang="en-US" sz="1800" kern="1200"/>
            <a:t>Show error messages in context</a:t>
          </a:r>
        </a:p>
      </dsp:txBody>
      <dsp:txXfrm>
        <a:off x="893665" y="1935868"/>
        <a:ext cx="10135949" cy="773736"/>
      </dsp:txXfrm>
    </dsp:sp>
    <dsp:sp modelId="{76D4C5CE-FFA4-4888-884D-4266E7F457DF}">
      <dsp:nvSpPr>
        <dsp:cNvPr id="0" name=""/>
        <dsp:cNvSpPr/>
      </dsp:nvSpPr>
      <dsp:spPr>
        <a:xfrm>
          <a:off x="0" y="2903039"/>
          <a:ext cx="11029615" cy="7737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861A14-A259-4A1F-8747-CF01461C0126}">
      <dsp:nvSpPr>
        <dsp:cNvPr id="0" name=""/>
        <dsp:cNvSpPr/>
      </dsp:nvSpPr>
      <dsp:spPr>
        <a:xfrm>
          <a:off x="234055" y="3077130"/>
          <a:ext cx="425555" cy="4255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29A38E-046E-4C59-B52D-6E654C4ACD36}">
      <dsp:nvSpPr>
        <dsp:cNvPr id="0" name=""/>
        <dsp:cNvSpPr/>
      </dsp:nvSpPr>
      <dsp:spPr>
        <a:xfrm>
          <a:off x="893665" y="2903039"/>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800100">
            <a:lnSpc>
              <a:spcPct val="100000"/>
            </a:lnSpc>
            <a:spcBef>
              <a:spcPct val="0"/>
            </a:spcBef>
            <a:spcAft>
              <a:spcPct val="35000"/>
            </a:spcAft>
            <a:buNone/>
          </a:pPr>
          <a:r>
            <a:rPr lang="en-US" sz="1800" kern="1200"/>
            <a:t>Ensure messages are easy to understand and helpful</a:t>
          </a:r>
        </a:p>
      </dsp:txBody>
      <dsp:txXfrm>
        <a:off x="893665" y="2903039"/>
        <a:ext cx="10135949" cy="77373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FEEF5-A096-4B2D-A2AF-84EF5C6E867B}">
      <dsp:nvSpPr>
        <dsp:cNvPr id="0" name=""/>
        <dsp:cNvSpPr/>
      </dsp:nvSpPr>
      <dsp:spPr>
        <a:xfrm>
          <a:off x="716163" y="196923"/>
          <a:ext cx="2024437" cy="20244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36E3D0-F0FF-4E6F-9DB4-958538F0350D}">
      <dsp:nvSpPr>
        <dsp:cNvPr id="0" name=""/>
        <dsp:cNvSpPr/>
      </dsp:nvSpPr>
      <dsp:spPr>
        <a:xfrm>
          <a:off x="1147601" y="628360"/>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54CE64-79D9-4F37-B792-B8C41B5B1CBE}">
      <dsp:nvSpPr>
        <dsp:cNvPr id="0" name=""/>
        <dsp:cNvSpPr/>
      </dsp:nvSpPr>
      <dsp:spPr>
        <a:xfrm>
          <a:off x="69007" y="2851923"/>
          <a:ext cx="331875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a:t>Usability testing is a research method for evaluating product with people by getting them to complete a list of tasks while observing and documenting their responses</a:t>
          </a:r>
        </a:p>
      </dsp:txBody>
      <dsp:txXfrm>
        <a:off x="69007" y="2851923"/>
        <a:ext cx="3318750" cy="1215000"/>
      </dsp:txXfrm>
    </dsp:sp>
    <dsp:sp modelId="{79FD452B-56C5-4313-BB6A-1D9B3A171FCE}">
      <dsp:nvSpPr>
        <dsp:cNvPr id="0" name=""/>
        <dsp:cNvSpPr/>
      </dsp:nvSpPr>
      <dsp:spPr>
        <a:xfrm>
          <a:off x="4615695" y="196923"/>
          <a:ext cx="2024437" cy="20244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622F53-84A6-4842-BB93-0110D5AF36E2}">
      <dsp:nvSpPr>
        <dsp:cNvPr id="0" name=""/>
        <dsp:cNvSpPr/>
      </dsp:nvSpPr>
      <dsp:spPr>
        <a:xfrm>
          <a:off x="5047132" y="628360"/>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35B480-C4FB-48F2-8A6E-C5BBA8E94F89}">
      <dsp:nvSpPr>
        <dsp:cNvPr id="0" name=""/>
        <dsp:cNvSpPr/>
      </dsp:nvSpPr>
      <dsp:spPr>
        <a:xfrm>
          <a:off x="3968539" y="2851923"/>
          <a:ext cx="331875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a:t>We conducted this test to better understand how users can complete the representative tasks </a:t>
          </a:r>
        </a:p>
      </dsp:txBody>
      <dsp:txXfrm>
        <a:off x="3968539" y="2851923"/>
        <a:ext cx="3318750" cy="1215000"/>
      </dsp:txXfrm>
    </dsp:sp>
    <dsp:sp modelId="{332B952C-8D87-422D-8755-F76AB8FEC11C}">
      <dsp:nvSpPr>
        <dsp:cNvPr id="0" name=""/>
        <dsp:cNvSpPr/>
      </dsp:nvSpPr>
      <dsp:spPr>
        <a:xfrm>
          <a:off x="8515226" y="196923"/>
          <a:ext cx="2024437" cy="20244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3D0BC-CC69-401F-9B5E-73B9461E90CE}">
      <dsp:nvSpPr>
        <dsp:cNvPr id="0" name=""/>
        <dsp:cNvSpPr/>
      </dsp:nvSpPr>
      <dsp:spPr>
        <a:xfrm>
          <a:off x="8946664" y="628360"/>
          <a:ext cx="1161562" cy="1161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83B058-A1C6-4FF0-BFE8-84D698264CDF}">
      <dsp:nvSpPr>
        <dsp:cNvPr id="0" name=""/>
        <dsp:cNvSpPr/>
      </dsp:nvSpPr>
      <dsp:spPr>
        <a:xfrm>
          <a:off x="7868070" y="2851923"/>
          <a:ext cx="331875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a:t>We observed what users do, where they succeed and where they face difficulties with the UI</a:t>
          </a:r>
        </a:p>
      </dsp:txBody>
      <dsp:txXfrm>
        <a:off x="7868070" y="2851923"/>
        <a:ext cx="3318750" cy="1215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58DD7-65DC-0941-B884-66FBE1D1B465}">
      <dsp:nvSpPr>
        <dsp:cNvPr id="0" name=""/>
        <dsp:cNvSpPr/>
      </dsp:nvSpPr>
      <dsp:spPr>
        <a:xfrm>
          <a:off x="9427" y="103439"/>
          <a:ext cx="2273742" cy="682122"/>
        </a:xfrm>
        <a:prstGeom prst="chevron">
          <a:avLst>
            <a:gd name="adj" fmla="val 3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223" tIns="84223" rIns="84223" bIns="84223" numCol="1" spcCol="1270" anchor="ctr" anchorCtr="0">
          <a:noAutofit/>
        </a:bodyPr>
        <a:lstStyle/>
        <a:p>
          <a:pPr marL="0" lvl="0" indent="0" algn="ctr" defTabSz="800100">
            <a:lnSpc>
              <a:spcPct val="90000"/>
            </a:lnSpc>
            <a:spcBef>
              <a:spcPct val="0"/>
            </a:spcBef>
            <a:spcAft>
              <a:spcPct val="35000"/>
            </a:spcAft>
            <a:buNone/>
          </a:pPr>
          <a:r>
            <a:rPr lang="en-US" sz="1800" kern="1200"/>
            <a:t>Identify</a:t>
          </a:r>
        </a:p>
      </dsp:txBody>
      <dsp:txXfrm>
        <a:off x="214064" y="103439"/>
        <a:ext cx="1864468" cy="682122"/>
      </dsp:txXfrm>
    </dsp:sp>
    <dsp:sp modelId="{E1E69F48-810D-F546-94D8-18710E5E4C16}">
      <dsp:nvSpPr>
        <dsp:cNvPr id="0" name=""/>
        <dsp:cNvSpPr/>
      </dsp:nvSpPr>
      <dsp:spPr>
        <a:xfrm>
          <a:off x="9427" y="785562"/>
          <a:ext cx="2069105" cy="3086345"/>
        </a:xfrm>
        <a:prstGeom prst="rect">
          <a:avLst/>
        </a:prstGeom>
        <a:solidFill>
          <a:schemeClr val="accent2">
            <a:alpha val="90000"/>
            <a:tint val="40000"/>
            <a:hueOff val="0"/>
            <a:satOff val="0"/>
            <a:lumOff val="0"/>
            <a:alphaOff val="0"/>
          </a:schemeClr>
        </a:solidFill>
        <a:ln w="2222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05" tIns="163505" rIns="163505" bIns="327011" numCol="1" spcCol="1270" anchor="t" anchorCtr="0">
          <a:noAutofit/>
        </a:bodyPr>
        <a:lstStyle/>
        <a:p>
          <a:pPr marL="0" lvl="0" indent="0" algn="l" defTabSz="800100">
            <a:lnSpc>
              <a:spcPct val="90000"/>
            </a:lnSpc>
            <a:spcBef>
              <a:spcPct val="0"/>
            </a:spcBef>
            <a:spcAft>
              <a:spcPct val="35000"/>
            </a:spcAft>
            <a:buNone/>
          </a:pPr>
          <a:r>
            <a:rPr lang="en-US" sz="1800" kern="1200"/>
            <a:t>Identify length of time it takes to complete each of the tasks </a:t>
          </a:r>
        </a:p>
      </dsp:txBody>
      <dsp:txXfrm>
        <a:off x="9427" y="785562"/>
        <a:ext cx="2069105" cy="3086345"/>
      </dsp:txXfrm>
    </dsp:sp>
    <dsp:sp modelId="{5FB1EB0E-7D95-3F4E-84FA-0CD7D4EC41A0}">
      <dsp:nvSpPr>
        <dsp:cNvPr id="0" name=""/>
        <dsp:cNvSpPr/>
      </dsp:nvSpPr>
      <dsp:spPr>
        <a:xfrm>
          <a:off x="2227401" y="103439"/>
          <a:ext cx="2273742" cy="682122"/>
        </a:xfrm>
        <a:prstGeom prst="chevron">
          <a:avLst>
            <a:gd name="adj" fmla="val 3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223" tIns="84223" rIns="84223" bIns="84223" numCol="1" spcCol="1270" anchor="ctr" anchorCtr="0">
          <a:noAutofit/>
        </a:bodyPr>
        <a:lstStyle/>
        <a:p>
          <a:pPr marL="0" lvl="0" indent="0" algn="ctr" defTabSz="800100">
            <a:lnSpc>
              <a:spcPct val="90000"/>
            </a:lnSpc>
            <a:spcBef>
              <a:spcPct val="0"/>
            </a:spcBef>
            <a:spcAft>
              <a:spcPct val="35000"/>
            </a:spcAft>
            <a:buNone/>
          </a:pPr>
          <a:r>
            <a:rPr lang="en-US" sz="1800" kern="1200"/>
            <a:t>Locate</a:t>
          </a:r>
        </a:p>
      </dsp:txBody>
      <dsp:txXfrm>
        <a:off x="2432038" y="103439"/>
        <a:ext cx="1864468" cy="682122"/>
      </dsp:txXfrm>
    </dsp:sp>
    <dsp:sp modelId="{B7566C14-1D90-F044-8EED-AE6BA5CBA769}">
      <dsp:nvSpPr>
        <dsp:cNvPr id="0" name=""/>
        <dsp:cNvSpPr/>
      </dsp:nvSpPr>
      <dsp:spPr>
        <a:xfrm>
          <a:off x="2227401" y="785562"/>
          <a:ext cx="2069105" cy="3086345"/>
        </a:xfrm>
        <a:prstGeom prst="rect">
          <a:avLst/>
        </a:prstGeom>
        <a:solidFill>
          <a:schemeClr val="accent2">
            <a:alpha val="90000"/>
            <a:tint val="40000"/>
            <a:hueOff val="0"/>
            <a:satOff val="0"/>
            <a:lumOff val="0"/>
            <a:alphaOff val="0"/>
          </a:schemeClr>
        </a:solidFill>
        <a:ln w="2222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05" tIns="163505" rIns="163505" bIns="327011" numCol="1" spcCol="1270" anchor="t" anchorCtr="0">
          <a:noAutofit/>
        </a:bodyPr>
        <a:lstStyle/>
        <a:p>
          <a:pPr marL="0" lvl="0" indent="0" algn="l" defTabSz="800100">
            <a:lnSpc>
              <a:spcPct val="90000"/>
            </a:lnSpc>
            <a:spcBef>
              <a:spcPct val="0"/>
            </a:spcBef>
            <a:spcAft>
              <a:spcPct val="35000"/>
            </a:spcAft>
            <a:buNone/>
          </a:pPr>
          <a:r>
            <a:rPr lang="en-US" sz="1800" kern="1200"/>
            <a:t>Locate indirect or unintended task completion sequences (i.e. extra, unneeded steps) </a:t>
          </a:r>
        </a:p>
      </dsp:txBody>
      <dsp:txXfrm>
        <a:off x="2227401" y="785562"/>
        <a:ext cx="2069105" cy="3086345"/>
      </dsp:txXfrm>
    </dsp:sp>
    <dsp:sp modelId="{567D8717-5BE6-584C-A6F1-20144BA52E28}">
      <dsp:nvSpPr>
        <dsp:cNvPr id="0" name=""/>
        <dsp:cNvSpPr/>
      </dsp:nvSpPr>
      <dsp:spPr>
        <a:xfrm>
          <a:off x="4445375" y="103439"/>
          <a:ext cx="2273742" cy="682122"/>
        </a:xfrm>
        <a:prstGeom prst="chevron">
          <a:avLst>
            <a:gd name="adj" fmla="val 3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223" tIns="84223" rIns="84223" bIns="84223" numCol="1" spcCol="1270" anchor="ctr" anchorCtr="0">
          <a:noAutofit/>
        </a:bodyPr>
        <a:lstStyle/>
        <a:p>
          <a:pPr marL="0" lvl="0" indent="0" algn="ctr" defTabSz="800100">
            <a:lnSpc>
              <a:spcPct val="90000"/>
            </a:lnSpc>
            <a:spcBef>
              <a:spcPct val="0"/>
            </a:spcBef>
            <a:spcAft>
              <a:spcPct val="35000"/>
            </a:spcAft>
            <a:buNone/>
          </a:pPr>
          <a:r>
            <a:rPr lang="en-US" sz="1800" kern="1200"/>
            <a:t>Discover</a:t>
          </a:r>
        </a:p>
      </dsp:txBody>
      <dsp:txXfrm>
        <a:off x="4650012" y="103439"/>
        <a:ext cx="1864468" cy="682122"/>
      </dsp:txXfrm>
    </dsp:sp>
    <dsp:sp modelId="{6AFF0C8F-4BF6-8047-9581-A3271576D837}">
      <dsp:nvSpPr>
        <dsp:cNvPr id="0" name=""/>
        <dsp:cNvSpPr/>
      </dsp:nvSpPr>
      <dsp:spPr>
        <a:xfrm>
          <a:off x="4445375" y="785562"/>
          <a:ext cx="2069105" cy="3086345"/>
        </a:xfrm>
        <a:prstGeom prst="rect">
          <a:avLst/>
        </a:prstGeom>
        <a:solidFill>
          <a:schemeClr val="accent2">
            <a:alpha val="90000"/>
            <a:tint val="40000"/>
            <a:hueOff val="0"/>
            <a:satOff val="0"/>
            <a:lumOff val="0"/>
            <a:alphaOff val="0"/>
          </a:schemeClr>
        </a:solidFill>
        <a:ln w="2222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05" tIns="163505" rIns="163505" bIns="327011" numCol="1" spcCol="1270" anchor="t" anchorCtr="0">
          <a:noAutofit/>
        </a:bodyPr>
        <a:lstStyle/>
        <a:p>
          <a:pPr marL="0" lvl="0" indent="0" algn="l" defTabSz="800100">
            <a:lnSpc>
              <a:spcPct val="90000"/>
            </a:lnSpc>
            <a:spcBef>
              <a:spcPct val="0"/>
            </a:spcBef>
            <a:spcAft>
              <a:spcPct val="35000"/>
            </a:spcAft>
            <a:buNone/>
          </a:pPr>
          <a:r>
            <a:rPr lang="en-US" sz="1800" kern="1200"/>
            <a:t>Discover where users get lost in the process of completing a task </a:t>
          </a:r>
        </a:p>
      </dsp:txBody>
      <dsp:txXfrm>
        <a:off x="4445375" y="785562"/>
        <a:ext cx="2069105" cy="3086345"/>
      </dsp:txXfrm>
    </dsp:sp>
    <dsp:sp modelId="{D8970306-0EC4-CD49-9BBC-FB29269BC62C}">
      <dsp:nvSpPr>
        <dsp:cNvPr id="0" name=""/>
        <dsp:cNvSpPr/>
      </dsp:nvSpPr>
      <dsp:spPr>
        <a:xfrm>
          <a:off x="6663350" y="103439"/>
          <a:ext cx="2273742" cy="682122"/>
        </a:xfrm>
        <a:prstGeom prst="chevron">
          <a:avLst>
            <a:gd name="adj" fmla="val 3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223" tIns="84223" rIns="84223" bIns="84223" numCol="1" spcCol="1270" anchor="ctr" anchorCtr="0">
          <a:noAutofit/>
        </a:bodyPr>
        <a:lstStyle/>
        <a:p>
          <a:pPr marL="0" lvl="0" indent="0" algn="ctr" defTabSz="800100">
            <a:lnSpc>
              <a:spcPct val="90000"/>
            </a:lnSpc>
            <a:spcBef>
              <a:spcPct val="0"/>
            </a:spcBef>
            <a:spcAft>
              <a:spcPct val="35000"/>
            </a:spcAft>
            <a:buNone/>
          </a:pPr>
          <a:r>
            <a:rPr lang="en-US" sz="1800" kern="1200"/>
            <a:t>Evaluate</a:t>
          </a:r>
        </a:p>
      </dsp:txBody>
      <dsp:txXfrm>
        <a:off x="6867987" y="103439"/>
        <a:ext cx="1864468" cy="682122"/>
      </dsp:txXfrm>
    </dsp:sp>
    <dsp:sp modelId="{4EE3A27A-F69D-3349-A93B-9BD9D142A461}">
      <dsp:nvSpPr>
        <dsp:cNvPr id="0" name=""/>
        <dsp:cNvSpPr/>
      </dsp:nvSpPr>
      <dsp:spPr>
        <a:xfrm>
          <a:off x="6663350" y="785562"/>
          <a:ext cx="2069105" cy="3086345"/>
        </a:xfrm>
        <a:prstGeom prst="rect">
          <a:avLst/>
        </a:prstGeom>
        <a:solidFill>
          <a:schemeClr val="accent2">
            <a:alpha val="90000"/>
            <a:tint val="40000"/>
            <a:hueOff val="0"/>
            <a:satOff val="0"/>
            <a:lumOff val="0"/>
            <a:alphaOff val="0"/>
          </a:schemeClr>
        </a:solidFill>
        <a:ln w="2222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05" tIns="163505" rIns="163505" bIns="327011" numCol="1" spcCol="1270" anchor="t" anchorCtr="0">
          <a:noAutofit/>
        </a:bodyPr>
        <a:lstStyle/>
        <a:p>
          <a:pPr marL="0" lvl="0" indent="0" algn="l" defTabSz="800100">
            <a:lnSpc>
              <a:spcPct val="90000"/>
            </a:lnSpc>
            <a:spcBef>
              <a:spcPct val="0"/>
            </a:spcBef>
            <a:spcAft>
              <a:spcPct val="35000"/>
            </a:spcAft>
            <a:buNone/>
          </a:pPr>
          <a:r>
            <a:rPr lang="en-US" sz="1800" kern="1200"/>
            <a:t>Evaluate visual interface </a:t>
          </a:r>
        </a:p>
        <a:p>
          <a:pPr marL="171450" lvl="1" indent="-171450" algn="l" defTabSz="800100">
            <a:lnSpc>
              <a:spcPct val="90000"/>
            </a:lnSpc>
            <a:spcBef>
              <a:spcPct val="0"/>
            </a:spcBef>
            <a:spcAft>
              <a:spcPct val="15000"/>
            </a:spcAft>
            <a:buChar char="•"/>
          </a:pPr>
          <a:r>
            <a:rPr lang="en-US" sz="1800" kern="1200"/>
            <a:t>UI elements such as button and link size </a:t>
          </a:r>
        </a:p>
        <a:p>
          <a:pPr marL="171450" lvl="1" indent="-171450" algn="l" defTabSz="800100">
            <a:lnSpc>
              <a:spcPct val="90000"/>
            </a:lnSpc>
            <a:spcBef>
              <a:spcPct val="0"/>
            </a:spcBef>
            <a:spcAft>
              <a:spcPct val="15000"/>
            </a:spcAft>
            <a:buChar char="•"/>
          </a:pPr>
          <a:r>
            <a:rPr lang="en-US" sz="1800" kern="1200"/>
            <a:t>Font size and type </a:t>
          </a:r>
        </a:p>
        <a:p>
          <a:pPr marL="171450" lvl="1" indent="-171450" algn="l" defTabSz="800100">
            <a:lnSpc>
              <a:spcPct val="90000"/>
            </a:lnSpc>
            <a:spcBef>
              <a:spcPct val="0"/>
            </a:spcBef>
            <a:spcAft>
              <a:spcPct val="15000"/>
            </a:spcAft>
            <a:buChar char="•"/>
          </a:pPr>
          <a:r>
            <a:rPr lang="en-US" sz="1800" kern="1200"/>
            <a:t>Colors contrast between text and backgrounds</a:t>
          </a:r>
        </a:p>
      </dsp:txBody>
      <dsp:txXfrm>
        <a:off x="6663350" y="785562"/>
        <a:ext cx="2069105" cy="3086345"/>
      </dsp:txXfrm>
    </dsp:sp>
    <dsp:sp modelId="{7858A764-9918-6849-B999-88B5D792C483}">
      <dsp:nvSpPr>
        <dsp:cNvPr id="0" name=""/>
        <dsp:cNvSpPr/>
      </dsp:nvSpPr>
      <dsp:spPr>
        <a:xfrm>
          <a:off x="8881324" y="103439"/>
          <a:ext cx="2273742" cy="682122"/>
        </a:xfrm>
        <a:prstGeom prst="chevron">
          <a:avLst>
            <a:gd name="adj" fmla="val 3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4223" tIns="84223" rIns="84223" bIns="84223" numCol="1" spcCol="1270" anchor="ctr" anchorCtr="0">
          <a:noAutofit/>
        </a:bodyPr>
        <a:lstStyle/>
        <a:p>
          <a:pPr marL="0" lvl="0" indent="0" algn="ctr" defTabSz="800100">
            <a:lnSpc>
              <a:spcPct val="90000"/>
            </a:lnSpc>
            <a:spcBef>
              <a:spcPct val="0"/>
            </a:spcBef>
            <a:spcAft>
              <a:spcPct val="35000"/>
            </a:spcAft>
            <a:buNone/>
          </a:pPr>
          <a:r>
            <a:rPr lang="en-US" sz="1800" kern="1200"/>
            <a:t>Evaluate</a:t>
          </a:r>
        </a:p>
      </dsp:txBody>
      <dsp:txXfrm>
        <a:off x="9085961" y="103439"/>
        <a:ext cx="1864468" cy="682122"/>
      </dsp:txXfrm>
    </dsp:sp>
    <dsp:sp modelId="{0741495A-3A8E-F74F-90C8-C42E61D5EE8E}">
      <dsp:nvSpPr>
        <dsp:cNvPr id="0" name=""/>
        <dsp:cNvSpPr/>
      </dsp:nvSpPr>
      <dsp:spPr>
        <a:xfrm>
          <a:off x="8881324" y="785562"/>
          <a:ext cx="2069105" cy="3086345"/>
        </a:xfrm>
        <a:prstGeom prst="rect">
          <a:avLst/>
        </a:prstGeom>
        <a:solidFill>
          <a:schemeClr val="accent2">
            <a:alpha val="90000"/>
            <a:tint val="40000"/>
            <a:hueOff val="0"/>
            <a:satOff val="0"/>
            <a:lumOff val="0"/>
            <a:alphaOff val="0"/>
          </a:schemeClr>
        </a:solidFill>
        <a:ln w="2222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05" tIns="163505" rIns="163505" bIns="327011" numCol="1" spcCol="1270" anchor="t" anchorCtr="0">
          <a:noAutofit/>
        </a:bodyPr>
        <a:lstStyle/>
        <a:p>
          <a:pPr marL="0" lvl="0" indent="0" algn="l" defTabSz="800100">
            <a:lnSpc>
              <a:spcPct val="90000"/>
            </a:lnSpc>
            <a:spcBef>
              <a:spcPct val="0"/>
            </a:spcBef>
            <a:spcAft>
              <a:spcPct val="35000"/>
            </a:spcAft>
            <a:buNone/>
          </a:pPr>
          <a:r>
            <a:rPr lang="en-US" sz="1800" kern="1200"/>
            <a:t>Evaluate navigation </a:t>
          </a:r>
        </a:p>
        <a:p>
          <a:pPr marL="171450" lvl="1" indent="-171450" algn="l" defTabSz="800100">
            <a:lnSpc>
              <a:spcPct val="90000"/>
            </a:lnSpc>
            <a:spcBef>
              <a:spcPct val="0"/>
            </a:spcBef>
            <a:spcAft>
              <a:spcPct val="15000"/>
            </a:spcAft>
            <a:buChar char="•"/>
          </a:pPr>
          <a:r>
            <a:rPr lang="en-US" sz="1800" kern="1200"/>
            <a:t>Users can always return to a previous or home screen </a:t>
          </a:r>
        </a:p>
        <a:p>
          <a:pPr marL="171450" lvl="1" indent="-171450" algn="l" defTabSz="800100">
            <a:lnSpc>
              <a:spcPct val="90000"/>
            </a:lnSpc>
            <a:spcBef>
              <a:spcPct val="0"/>
            </a:spcBef>
            <a:spcAft>
              <a:spcPct val="15000"/>
            </a:spcAft>
            <a:buChar char="•"/>
          </a:pPr>
          <a:r>
            <a:rPr lang="en-US" sz="1800" kern="1200"/>
            <a:t>Screen transition consistency </a:t>
          </a:r>
        </a:p>
        <a:p>
          <a:pPr marL="171450" lvl="1" indent="-171450" algn="l" defTabSz="800100">
            <a:lnSpc>
              <a:spcPct val="90000"/>
            </a:lnSpc>
            <a:spcBef>
              <a:spcPct val="0"/>
            </a:spcBef>
            <a:spcAft>
              <a:spcPct val="15000"/>
            </a:spcAft>
            <a:buChar char="•"/>
          </a:pPr>
          <a:r>
            <a:rPr lang="en-US" sz="1800" kern="1200"/>
            <a:t>Simple language, terms and labels </a:t>
          </a:r>
        </a:p>
      </dsp:txBody>
      <dsp:txXfrm>
        <a:off x="8881324" y="785562"/>
        <a:ext cx="2069105" cy="308634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28552-496C-324E-840E-D09250497A30}">
      <dsp:nvSpPr>
        <dsp:cNvPr id="0" name=""/>
        <dsp:cNvSpPr/>
      </dsp:nvSpPr>
      <dsp:spPr>
        <a:xfrm>
          <a:off x="0" y="690520"/>
          <a:ext cx="3102079" cy="1969820"/>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50448C-ACD1-6541-B020-BC98FE82B54E}">
      <dsp:nvSpPr>
        <dsp:cNvPr id="0" name=""/>
        <dsp:cNvSpPr/>
      </dsp:nvSpPr>
      <dsp:spPr>
        <a:xfrm>
          <a:off x="344675" y="1017962"/>
          <a:ext cx="3102079" cy="1969820"/>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No of Participants : 3</a:t>
          </a:r>
        </a:p>
      </dsp:txBody>
      <dsp:txXfrm>
        <a:off x="402369" y="1075656"/>
        <a:ext cx="2986691" cy="1854432"/>
      </dsp:txXfrm>
    </dsp:sp>
    <dsp:sp modelId="{154CC5EE-E15D-4E42-A098-2C47B9582C3B}">
      <dsp:nvSpPr>
        <dsp:cNvPr id="0" name=""/>
        <dsp:cNvSpPr/>
      </dsp:nvSpPr>
      <dsp:spPr>
        <a:xfrm>
          <a:off x="3791430" y="690520"/>
          <a:ext cx="3102079" cy="1969820"/>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ADAE79B-119D-0749-B233-045CAA3F7AAF}">
      <dsp:nvSpPr>
        <dsp:cNvPr id="0" name=""/>
        <dsp:cNvSpPr/>
      </dsp:nvSpPr>
      <dsp:spPr>
        <a:xfrm>
          <a:off x="4136105" y="1017962"/>
          <a:ext cx="3102079" cy="1969820"/>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Age group : 20-40</a:t>
          </a:r>
        </a:p>
      </dsp:txBody>
      <dsp:txXfrm>
        <a:off x="4193799" y="1075656"/>
        <a:ext cx="2986691" cy="1854432"/>
      </dsp:txXfrm>
    </dsp:sp>
    <dsp:sp modelId="{4151092D-C6AD-6F49-A49A-9E1DDB3B8DC0}">
      <dsp:nvSpPr>
        <dsp:cNvPr id="0" name=""/>
        <dsp:cNvSpPr/>
      </dsp:nvSpPr>
      <dsp:spPr>
        <a:xfrm>
          <a:off x="7582860" y="690520"/>
          <a:ext cx="3102079" cy="1969820"/>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24B17EA-C8C8-8A41-ABF8-A2304189BF61}">
      <dsp:nvSpPr>
        <dsp:cNvPr id="0" name=""/>
        <dsp:cNvSpPr/>
      </dsp:nvSpPr>
      <dsp:spPr>
        <a:xfrm>
          <a:off x="7927535" y="1017962"/>
          <a:ext cx="3102079" cy="1969820"/>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Travel Lover </a:t>
          </a:r>
        </a:p>
      </dsp:txBody>
      <dsp:txXfrm>
        <a:off x="7985229" y="1075656"/>
        <a:ext cx="2986691" cy="185443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F0980-0FBA-4346-983D-A4E4B4928620}">
      <dsp:nvSpPr>
        <dsp:cNvPr id="0" name=""/>
        <dsp:cNvSpPr/>
      </dsp:nvSpPr>
      <dsp:spPr>
        <a:xfrm>
          <a:off x="600668" y="280911"/>
          <a:ext cx="1449879" cy="144987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97646B-7AFA-45CD-BAD2-E95A76D9AFBD}">
      <dsp:nvSpPr>
        <dsp:cNvPr id="0" name=""/>
        <dsp:cNvSpPr/>
      </dsp:nvSpPr>
      <dsp:spPr>
        <a:xfrm>
          <a:off x="909658" y="589901"/>
          <a:ext cx="831897" cy="8318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D8CBB39-D565-40A3-9239-B82FD6799496}">
      <dsp:nvSpPr>
        <dsp:cNvPr id="0" name=""/>
        <dsp:cNvSpPr/>
      </dsp:nvSpPr>
      <dsp:spPr>
        <a:xfrm>
          <a:off x="137182" y="2182391"/>
          <a:ext cx="237685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cap="none"/>
            <a:t>The navigation of the app was easy and intuitive for participants.</a:t>
          </a:r>
          <a:endParaRPr lang="en-US" sz="1800" kern="1200" cap="none"/>
        </a:p>
      </dsp:txBody>
      <dsp:txXfrm>
        <a:off x="137182" y="2182391"/>
        <a:ext cx="2376850" cy="1215000"/>
      </dsp:txXfrm>
    </dsp:sp>
    <dsp:sp modelId="{377F4FC2-A90A-4BBC-89FE-F8C30AFE4B49}">
      <dsp:nvSpPr>
        <dsp:cNvPr id="0" name=""/>
        <dsp:cNvSpPr/>
      </dsp:nvSpPr>
      <dsp:spPr>
        <a:xfrm>
          <a:off x="3393468" y="280911"/>
          <a:ext cx="1449879" cy="144987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7ED4F-2BB7-425D-9E21-78D7AD155738}">
      <dsp:nvSpPr>
        <dsp:cNvPr id="0" name=""/>
        <dsp:cNvSpPr/>
      </dsp:nvSpPr>
      <dsp:spPr>
        <a:xfrm>
          <a:off x="3702458" y="589901"/>
          <a:ext cx="831897" cy="8318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CBC872-DC91-4E3A-B0E2-4B169E1825A6}">
      <dsp:nvSpPr>
        <dsp:cNvPr id="0" name=""/>
        <dsp:cNvSpPr/>
      </dsp:nvSpPr>
      <dsp:spPr>
        <a:xfrm>
          <a:off x="2929982" y="2182391"/>
          <a:ext cx="237685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cap="none"/>
            <a:t>Participants mentioned that once they familiarized themselves with the app it was easier to accomplish the tasks</a:t>
          </a:r>
          <a:r>
            <a:rPr lang="en-US" sz="1100" b="0" i="0" kern="1200"/>
            <a:t>.</a:t>
          </a:r>
          <a:endParaRPr lang="en-US" sz="1100" kern="1200"/>
        </a:p>
      </dsp:txBody>
      <dsp:txXfrm>
        <a:off x="2929982" y="2182391"/>
        <a:ext cx="2376850" cy="1215000"/>
      </dsp:txXfrm>
    </dsp:sp>
    <dsp:sp modelId="{B9F0EDED-CCE3-4D4F-B820-1618E08A1FCA}">
      <dsp:nvSpPr>
        <dsp:cNvPr id="0" name=""/>
        <dsp:cNvSpPr/>
      </dsp:nvSpPr>
      <dsp:spPr>
        <a:xfrm>
          <a:off x="6186267" y="280911"/>
          <a:ext cx="1449879" cy="144987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7AEA25-6DFD-4814-95EF-A128F329DE3C}">
      <dsp:nvSpPr>
        <dsp:cNvPr id="0" name=""/>
        <dsp:cNvSpPr/>
      </dsp:nvSpPr>
      <dsp:spPr>
        <a:xfrm>
          <a:off x="6495258" y="589901"/>
          <a:ext cx="831897" cy="8318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8B6139-1F6A-460C-87C5-70C3CD9028B0}">
      <dsp:nvSpPr>
        <dsp:cNvPr id="0" name=""/>
        <dsp:cNvSpPr/>
      </dsp:nvSpPr>
      <dsp:spPr>
        <a:xfrm>
          <a:off x="5722781" y="2182391"/>
          <a:ext cx="237685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0" i="0" kern="1200" cap="none"/>
            <a:t>Participants wish there was a splash of color to liven the app.</a:t>
          </a:r>
          <a:endParaRPr lang="en-US" sz="1900" kern="1200" cap="none"/>
        </a:p>
      </dsp:txBody>
      <dsp:txXfrm>
        <a:off x="5722781" y="2182391"/>
        <a:ext cx="2376850" cy="1215000"/>
      </dsp:txXfrm>
    </dsp:sp>
    <dsp:sp modelId="{19B27FB4-13EB-4C7F-9817-B7804FA54B4E}">
      <dsp:nvSpPr>
        <dsp:cNvPr id="0" name=""/>
        <dsp:cNvSpPr/>
      </dsp:nvSpPr>
      <dsp:spPr>
        <a:xfrm>
          <a:off x="8979067" y="280911"/>
          <a:ext cx="1449879" cy="144987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BBBF9D-FCEC-42A8-A423-ED4BF8B2BD19}">
      <dsp:nvSpPr>
        <dsp:cNvPr id="0" name=""/>
        <dsp:cNvSpPr/>
      </dsp:nvSpPr>
      <dsp:spPr>
        <a:xfrm>
          <a:off x="9288058" y="589901"/>
          <a:ext cx="831897" cy="8318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A2834AC-ED12-4E2C-A147-3E7C9FA83F3E}">
      <dsp:nvSpPr>
        <dsp:cNvPr id="0" name=""/>
        <dsp:cNvSpPr/>
      </dsp:nvSpPr>
      <dsp:spPr>
        <a:xfrm>
          <a:off x="8515581" y="2182391"/>
          <a:ext cx="237685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b="0" i="0" kern="1200" cap="none"/>
            <a:t>100% of participants mentioned that they were able to contact customer care support.</a:t>
          </a:r>
          <a:endParaRPr lang="en-US" sz="1900" kern="1200" cap="none"/>
        </a:p>
      </dsp:txBody>
      <dsp:txXfrm>
        <a:off x="8515581" y="2182391"/>
        <a:ext cx="2376850" cy="1215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007B3-F0C1-4FB9-85C0-A413D195A3FA}">
      <dsp:nvSpPr>
        <dsp:cNvPr id="0" name=""/>
        <dsp:cNvSpPr/>
      </dsp:nvSpPr>
      <dsp:spPr>
        <a:xfrm>
          <a:off x="2220807" y="11646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90D817-FDD7-4D61-AC4D-5CD9B5971530}">
      <dsp:nvSpPr>
        <dsp:cNvPr id="0" name=""/>
        <dsp:cNvSpPr/>
      </dsp:nvSpPr>
      <dsp:spPr>
        <a:xfrm>
          <a:off x="816807" y="177661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dirty="0"/>
            <a:t>Strategy Plane </a:t>
          </a:r>
          <a:endParaRPr lang="en-US" sz="1800" kern="1200" dirty="0"/>
        </a:p>
      </dsp:txBody>
      <dsp:txXfrm>
        <a:off x="816807" y="1776615"/>
        <a:ext cx="4320000" cy="648000"/>
      </dsp:txXfrm>
    </dsp:sp>
    <dsp:sp modelId="{975BFD7A-4A72-4D84-B447-6F2A07CDD28F}">
      <dsp:nvSpPr>
        <dsp:cNvPr id="0" name=""/>
        <dsp:cNvSpPr/>
      </dsp:nvSpPr>
      <dsp:spPr>
        <a:xfrm>
          <a:off x="816807" y="2493522"/>
          <a:ext cx="4320000" cy="106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Explored our Target audience, Incorporated User needs &amp; Product Objectives</a:t>
          </a:r>
        </a:p>
      </dsp:txBody>
      <dsp:txXfrm>
        <a:off x="816807" y="2493522"/>
        <a:ext cx="4320000" cy="1068316"/>
      </dsp:txXfrm>
    </dsp:sp>
    <dsp:sp modelId="{5E62738F-EC3D-4792-8D05-9196273177AE}">
      <dsp:nvSpPr>
        <dsp:cNvPr id="0" name=""/>
        <dsp:cNvSpPr/>
      </dsp:nvSpPr>
      <dsp:spPr>
        <a:xfrm>
          <a:off x="7296807" y="11646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B46773-7FC1-411D-A919-D5F725A95149}">
      <dsp:nvSpPr>
        <dsp:cNvPr id="0" name=""/>
        <dsp:cNvSpPr/>
      </dsp:nvSpPr>
      <dsp:spPr>
        <a:xfrm>
          <a:off x="5892807" y="177661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1" kern="1200"/>
            <a:t>Scope Plane </a:t>
          </a:r>
          <a:endParaRPr lang="en-US" sz="1800" kern="1200"/>
        </a:p>
      </dsp:txBody>
      <dsp:txXfrm>
        <a:off x="5892807" y="1776615"/>
        <a:ext cx="4320000" cy="648000"/>
      </dsp:txXfrm>
    </dsp:sp>
    <dsp:sp modelId="{1F4C6C9C-0BF0-4555-8039-600EEB215182}">
      <dsp:nvSpPr>
        <dsp:cNvPr id="0" name=""/>
        <dsp:cNvSpPr/>
      </dsp:nvSpPr>
      <dsp:spPr>
        <a:xfrm>
          <a:off x="5892807" y="2493522"/>
          <a:ext cx="4320000" cy="106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dirty="0"/>
            <a:t>We explored what features and functions are within the scope as well as what content elements may be required to meet users needs.</a:t>
          </a:r>
          <a:endParaRPr lang="en-US" sz="1800" kern="1200" dirty="0"/>
        </a:p>
      </dsp:txBody>
      <dsp:txXfrm>
        <a:off x="5892807" y="2493522"/>
        <a:ext cx="4320000" cy="10683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77C76-62E9-4BA5-A4D2-41CDBC524FCE}">
      <dsp:nvSpPr>
        <dsp:cNvPr id="0" name=""/>
        <dsp:cNvSpPr/>
      </dsp:nvSpPr>
      <dsp:spPr>
        <a:xfrm>
          <a:off x="2220807" y="25988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3B093C-42E0-408C-86D1-64214EE94CF6}">
      <dsp:nvSpPr>
        <dsp:cNvPr id="0" name=""/>
        <dsp:cNvSpPr/>
      </dsp:nvSpPr>
      <dsp:spPr>
        <a:xfrm>
          <a:off x="816807" y="190770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Structure Plane </a:t>
          </a:r>
        </a:p>
      </dsp:txBody>
      <dsp:txXfrm>
        <a:off x="816807" y="1907704"/>
        <a:ext cx="4320000" cy="648000"/>
      </dsp:txXfrm>
    </dsp:sp>
    <dsp:sp modelId="{A47C0ECE-4556-4C31-A9EE-7C0BA51AE7D9}">
      <dsp:nvSpPr>
        <dsp:cNvPr id="0" name=""/>
        <dsp:cNvSpPr/>
      </dsp:nvSpPr>
      <dsp:spPr>
        <a:xfrm>
          <a:off x="816807" y="2618875"/>
          <a:ext cx="4320000" cy="799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Defined the abstract structure of the product such as the arrangement of navigational elements &amp; Information Architecture</a:t>
          </a:r>
        </a:p>
      </dsp:txBody>
      <dsp:txXfrm>
        <a:off x="816807" y="2618875"/>
        <a:ext cx="4320000" cy="799539"/>
      </dsp:txXfrm>
    </dsp:sp>
    <dsp:sp modelId="{CE85AF40-3F76-4394-8BE3-7D741893D2D8}">
      <dsp:nvSpPr>
        <dsp:cNvPr id="0" name=""/>
        <dsp:cNvSpPr/>
      </dsp:nvSpPr>
      <dsp:spPr>
        <a:xfrm>
          <a:off x="7296807" y="25988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179B63-3DD1-47D4-80AE-408DA031227D}">
      <dsp:nvSpPr>
        <dsp:cNvPr id="0" name=""/>
        <dsp:cNvSpPr/>
      </dsp:nvSpPr>
      <dsp:spPr>
        <a:xfrm>
          <a:off x="5892807" y="190770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Skeleton Plane </a:t>
          </a:r>
        </a:p>
      </dsp:txBody>
      <dsp:txXfrm>
        <a:off x="5892807" y="1907704"/>
        <a:ext cx="4320000" cy="648000"/>
      </dsp:txXfrm>
    </dsp:sp>
    <dsp:sp modelId="{63397042-6287-4A1A-B8BF-22124DC35837}">
      <dsp:nvSpPr>
        <dsp:cNvPr id="0" name=""/>
        <dsp:cNvSpPr/>
      </dsp:nvSpPr>
      <dsp:spPr>
        <a:xfrm>
          <a:off x="5892807" y="2618875"/>
          <a:ext cx="4320000" cy="799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Defined the placement of buttons, controls, photos etc. to optimize the arrangement of these elements for maximum efficiency</a:t>
          </a:r>
        </a:p>
      </dsp:txBody>
      <dsp:txXfrm>
        <a:off x="5892807" y="2618875"/>
        <a:ext cx="4320000" cy="7995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0CD1E-1523-4695-BE71-AD361471D985}">
      <dsp:nvSpPr>
        <dsp:cNvPr id="0" name=""/>
        <dsp:cNvSpPr/>
      </dsp:nvSpPr>
      <dsp:spPr>
        <a:xfrm>
          <a:off x="600668" y="528411"/>
          <a:ext cx="1449879" cy="144987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2BF412-FFE4-4395-B082-D211D74581A5}">
      <dsp:nvSpPr>
        <dsp:cNvPr id="0" name=""/>
        <dsp:cNvSpPr/>
      </dsp:nvSpPr>
      <dsp:spPr>
        <a:xfrm>
          <a:off x="909658" y="837401"/>
          <a:ext cx="831897" cy="8318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ECFE60-13E1-4D61-82B1-D4AD70BCE42D}">
      <dsp:nvSpPr>
        <dsp:cNvPr id="0" name=""/>
        <dsp:cNvSpPr/>
      </dsp:nvSpPr>
      <dsp:spPr>
        <a:xfrm>
          <a:off x="137182" y="2429891"/>
          <a:ext cx="23768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a:t>User interview</a:t>
          </a:r>
        </a:p>
      </dsp:txBody>
      <dsp:txXfrm>
        <a:off x="137182" y="2429891"/>
        <a:ext cx="2376850" cy="720000"/>
      </dsp:txXfrm>
    </dsp:sp>
    <dsp:sp modelId="{A494ED83-D001-4CE3-8C5F-D6168FE7D1EF}">
      <dsp:nvSpPr>
        <dsp:cNvPr id="0" name=""/>
        <dsp:cNvSpPr/>
      </dsp:nvSpPr>
      <dsp:spPr>
        <a:xfrm>
          <a:off x="3393468" y="528411"/>
          <a:ext cx="1449879" cy="144987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B36300-E153-4FCC-9B81-891B2BEB29C8}">
      <dsp:nvSpPr>
        <dsp:cNvPr id="0" name=""/>
        <dsp:cNvSpPr/>
      </dsp:nvSpPr>
      <dsp:spPr>
        <a:xfrm>
          <a:off x="3702458" y="837401"/>
          <a:ext cx="831897" cy="8318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920019-4D84-4CD7-B19B-E4AFC4B7B6DD}">
      <dsp:nvSpPr>
        <dsp:cNvPr id="0" name=""/>
        <dsp:cNvSpPr/>
      </dsp:nvSpPr>
      <dsp:spPr>
        <a:xfrm>
          <a:off x="2929982" y="2429891"/>
          <a:ext cx="23768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a:t>Surveys</a:t>
          </a:r>
        </a:p>
      </dsp:txBody>
      <dsp:txXfrm>
        <a:off x="2929982" y="2429891"/>
        <a:ext cx="2376850" cy="720000"/>
      </dsp:txXfrm>
    </dsp:sp>
    <dsp:sp modelId="{EDAC9DE2-57AE-41E9-A7B3-110313585DF8}">
      <dsp:nvSpPr>
        <dsp:cNvPr id="0" name=""/>
        <dsp:cNvSpPr/>
      </dsp:nvSpPr>
      <dsp:spPr>
        <a:xfrm>
          <a:off x="6186267" y="528411"/>
          <a:ext cx="1449879" cy="144987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57D968-55B4-49ED-BD9C-93BEE698532D}">
      <dsp:nvSpPr>
        <dsp:cNvPr id="0" name=""/>
        <dsp:cNvSpPr/>
      </dsp:nvSpPr>
      <dsp:spPr>
        <a:xfrm>
          <a:off x="6495258" y="837401"/>
          <a:ext cx="831897" cy="8318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1478AE-003A-4E22-9234-6CF6BD0D230D}">
      <dsp:nvSpPr>
        <dsp:cNvPr id="0" name=""/>
        <dsp:cNvSpPr/>
      </dsp:nvSpPr>
      <dsp:spPr>
        <a:xfrm>
          <a:off x="5722781" y="2429891"/>
          <a:ext cx="23768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a:t>Personas Building</a:t>
          </a:r>
          <a:endParaRPr lang="en-US" sz="1800" kern="1200"/>
        </a:p>
      </dsp:txBody>
      <dsp:txXfrm>
        <a:off x="5722781" y="2429891"/>
        <a:ext cx="2376850" cy="720000"/>
      </dsp:txXfrm>
    </dsp:sp>
    <dsp:sp modelId="{57973FD6-DAE3-4789-92B7-96161C5D7090}">
      <dsp:nvSpPr>
        <dsp:cNvPr id="0" name=""/>
        <dsp:cNvSpPr/>
      </dsp:nvSpPr>
      <dsp:spPr>
        <a:xfrm>
          <a:off x="8979067" y="528411"/>
          <a:ext cx="1449879" cy="1449879"/>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E963F6-A93F-40E3-9FE4-83ED4087B508}">
      <dsp:nvSpPr>
        <dsp:cNvPr id="0" name=""/>
        <dsp:cNvSpPr/>
      </dsp:nvSpPr>
      <dsp:spPr>
        <a:xfrm>
          <a:off x="9288058" y="837401"/>
          <a:ext cx="831897" cy="8318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AF159B-DC3F-4432-AE7A-9FA7ED1729EF}">
      <dsp:nvSpPr>
        <dsp:cNvPr id="0" name=""/>
        <dsp:cNvSpPr/>
      </dsp:nvSpPr>
      <dsp:spPr>
        <a:xfrm>
          <a:off x="8515581" y="2429891"/>
          <a:ext cx="23768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cap="none"/>
            <a:t>Concept testing</a:t>
          </a:r>
        </a:p>
      </dsp:txBody>
      <dsp:txXfrm>
        <a:off x="8515581" y="2429891"/>
        <a:ext cx="2376850" cy="720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77C76-62E9-4BA5-A4D2-41CDBC524FCE}">
      <dsp:nvSpPr>
        <dsp:cNvPr id="0" name=""/>
        <dsp:cNvSpPr/>
      </dsp:nvSpPr>
      <dsp:spPr>
        <a:xfrm>
          <a:off x="4759545" y="382077"/>
          <a:ext cx="1510523" cy="148217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3B093C-42E0-408C-86D1-64214EE94CF6}">
      <dsp:nvSpPr>
        <dsp:cNvPr id="0" name=""/>
        <dsp:cNvSpPr/>
      </dsp:nvSpPr>
      <dsp:spPr>
        <a:xfrm>
          <a:off x="1803518" y="2481327"/>
          <a:ext cx="7422577" cy="812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b="0" kern="1200">
              <a:solidFill>
                <a:srgbClr val="000000"/>
              </a:solidFill>
              <a:latin typeface="+mn-lt"/>
              <a:cs typeface="Arial" panose="020B0604020202020204" pitchFamily="34" charset="0"/>
            </a:rPr>
            <a:t>Developed series of pages, made up of images and text. Using this prototype users can perform some sort of function such as taking them to checkout page providing s</a:t>
          </a:r>
          <a:r>
            <a:rPr lang="en-US" sz="1800" b="0" kern="1200">
              <a:effectLst/>
              <a:latin typeface="+mn-lt"/>
              <a:ea typeface="Times New Roman" panose="02020603050405020304" pitchFamily="18" charset="0"/>
            </a:rPr>
            <a:t>ensory experience created by the finished product. </a:t>
          </a:r>
          <a:endParaRPr lang="en-US" sz="1800" b="1" kern="1200">
            <a:latin typeface="+mn-lt"/>
          </a:endParaRPr>
        </a:p>
      </dsp:txBody>
      <dsp:txXfrm>
        <a:off x="1803518" y="2481327"/>
        <a:ext cx="7422577" cy="812898"/>
      </dsp:txXfrm>
    </dsp:sp>
    <dsp:sp modelId="{A47C0ECE-4556-4C31-A9EE-7C0BA51AE7D9}">
      <dsp:nvSpPr>
        <dsp:cNvPr id="0" name=""/>
        <dsp:cNvSpPr/>
      </dsp:nvSpPr>
      <dsp:spPr>
        <a:xfrm>
          <a:off x="1212489" y="2597521"/>
          <a:ext cx="8604636" cy="114140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2ECA8-635A-45E7-865F-ECEA91F25CFE}">
      <dsp:nvSpPr>
        <dsp:cNvPr id="0" name=""/>
        <dsp:cNvSpPr/>
      </dsp:nvSpPr>
      <dsp:spPr>
        <a:xfrm>
          <a:off x="0" y="1680"/>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B091246E-FAF3-43B7-8028-43D0382E9866}">
      <dsp:nvSpPr>
        <dsp:cNvPr id="0" name=""/>
        <dsp:cNvSpPr/>
      </dsp:nvSpPr>
      <dsp:spPr>
        <a:xfrm>
          <a:off x="0" y="1680"/>
          <a:ext cx="11029615" cy="573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Welcoming  new customers</a:t>
          </a:r>
        </a:p>
      </dsp:txBody>
      <dsp:txXfrm>
        <a:off x="0" y="1680"/>
        <a:ext cx="11029615" cy="573121"/>
      </dsp:txXfrm>
    </dsp:sp>
    <dsp:sp modelId="{617F6C15-A06F-4582-AFB1-2C0782612E27}">
      <dsp:nvSpPr>
        <dsp:cNvPr id="0" name=""/>
        <dsp:cNvSpPr/>
      </dsp:nvSpPr>
      <dsp:spPr>
        <a:xfrm>
          <a:off x="0" y="574802"/>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D5A23BF7-E5CE-43DA-B0A2-47D6789F4076}">
      <dsp:nvSpPr>
        <dsp:cNvPr id="0" name=""/>
        <dsp:cNvSpPr/>
      </dsp:nvSpPr>
      <dsp:spPr>
        <a:xfrm>
          <a:off x="0" y="574802"/>
          <a:ext cx="11029615" cy="573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Onboarding equips new customers with the information they need to get started</a:t>
          </a:r>
        </a:p>
      </dsp:txBody>
      <dsp:txXfrm>
        <a:off x="0" y="574802"/>
        <a:ext cx="11029615" cy="573121"/>
      </dsp:txXfrm>
    </dsp:sp>
    <dsp:sp modelId="{D99C928A-0AAB-4EC3-A3B6-020BD6D6EC03}">
      <dsp:nvSpPr>
        <dsp:cNvPr id="0" name=""/>
        <dsp:cNvSpPr/>
      </dsp:nvSpPr>
      <dsp:spPr>
        <a:xfrm>
          <a:off x="0" y="1147923"/>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9232FAD8-BFC8-4E07-9DBD-DE66E5C791F4}">
      <dsp:nvSpPr>
        <dsp:cNvPr id="0" name=""/>
        <dsp:cNvSpPr/>
      </dsp:nvSpPr>
      <dsp:spPr>
        <a:xfrm>
          <a:off x="0" y="1147923"/>
          <a:ext cx="11029615" cy="573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It provides seamless experience to customers</a:t>
          </a:r>
        </a:p>
      </dsp:txBody>
      <dsp:txXfrm>
        <a:off x="0" y="1147923"/>
        <a:ext cx="11029615" cy="573121"/>
      </dsp:txXfrm>
    </dsp:sp>
    <dsp:sp modelId="{F1581DEF-F231-40D0-ABB0-B8B397930998}">
      <dsp:nvSpPr>
        <dsp:cNvPr id="0" name=""/>
        <dsp:cNvSpPr/>
      </dsp:nvSpPr>
      <dsp:spPr>
        <a:xfrm>
          <a:off x="0" y="1721045"/>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052D1AE0-D835-471C-80FB-1FF584D61BB3}">
      <dsp:nvSpPr>
        <dsp:cNvPr id="0" name=""/>
        <dsp:cNvSpPr/>
      </dsp:nvSpPr>
      <dsp:spPr>
        <a:xfrm>
          <a:off x="0" y="1721045"/>
          <a:ext cx="11029615" cy="573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Find overlap in must-do tasks and training opportunities</a:t>
          </a:r>
        </a:p>
      </dsp:txBody>
      <dsp:txXfrm>
        <a:off x="0" y="1721045"/>
        <a:ext cx="11029615" cy="573121"/>
      </dsp:txXfrm>
    </dsp:sp>
    <dsp:sp modelId="{2DA74DF5-553E-4321-8B1C-1AEBFABF7018}">
      <dsp:nvSpPr>
        <dsp:cNvPr id="0" name=""/>
        <dsp:cNvSpPr/>
      </dsp:nvSpPr>
      <dsp:spPr>
        <a:xfrm>
          <a:off x="0" y="2294167"/>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7CB3848D-D302-4DA5-B4BB-CB047B803877}">
      <dsp:nvSpPr>
        <dsp:cNvPr id="0" name=""/>
        <dsp:cNvSpPr/>
      </dsp:nvSpPr>
      <dsp:spPr>
        <a:xfrm>
          <a:off x="0" y="2294167"/>
          <a:ext cx="11029615" cy="573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Onboarding can reduce turnover (and turnover costs)</a:t>
          </a:r>
        </a:p>
      </dsp:txBody>
      <dsp:txXfrm>
        <a:off x="0" y="2294167"/>
        <a:ext cx="11029615" cy="573121"/>
      </dsp:txXfrm>
    </dsp:sp>
    <dsp:sp modelId="{7771BF80-019E-4E8B-A01F-E62527B6EC5F}">
      <dsp:nvSpPr>
        <dsp:cNvPr id="0" name=""/>
        <dsp:cNvSpPr/>
      </dsp:nvSpPr>
      <dsp:spPr>
        <a:xfrm>
          <a:off x="0" y="2867288"/>
          <a:ext cx="11029615"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sp>
    <dsp:sp modelId="{3CB9F2BF-5247-4E31-9525-4D01B9AE7E33}">
      <dsp:nvSpPr>
        <dsp:cNvPr id="0" name=""/>
        <dsp:cNvSpPr/>
      </dsp:nvSpPr>
      <dsp:spPr>
        <a:xfrm>
          <a:off x="0" y="2867288"/>
          <a:ext cx="11029615" cy="573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a:p>
      </dsp:txBody>
      <dsp:txXfrm>
        <a:off x="0" y="2867288"/>
        <a:ext cx="11029615" cy="5731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6247F-8F1A-924F-A383-BD676D60D18C}">
      <dsp:nvSpPr>
        <dsp:cNvPr id="0" name=""/>
        <dsp:cNvSpPr/>
      </dsp:nvSpPr>
      <dsp:spPr>
        <a:xfrm>
          <a:off x="993" y="693162"/>
          <a:ext cx="2291154" cy="2040254"/>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4CAC1C7B-6B6A-7144-AC47-105E1123CBEA}">
      <dsp:nvSpPr>
        <dsp:cNvPr id="0" name=""/>
        <dsp:cNvSpPr/>
      </dsp:nvSpPr>
      <dsp:spPr>
        <a:xfrm>
          <a:off x="265424" y="944371"/>
          <a:ext cx="2291154" cy="2040254"/>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Conducted 1-1 interviews with users to better understand their needs and frustrations when it comes to browsing travel websites</a:t>
          </a:r>
        </a:p>
      </dsp:txBody>
      <dsp:txXfrm>
        <a:off x="325181" y="1004128"/>
        <a:ext cx="2171640" cy="1920740"/>
      </dsp:txXfrm>
    </dsp:sp>
    <dsp:sp modelId="{2BD7A37F-B008-F147-A82F-B49CEBB6A213}">
      <dsp:nvSpPr>
        <dsp:cNvPr id="0" name=""/>
        <dsp:cNvSpPr/>
      </dsp:nvSpPr>
      <dsp:spPr>
        <a:xfrm>
          <a:off x="2821009" y="693162"/>
          <a:ext cx="2294748" cy="2037428"/>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B22F3AA9-0A7D-8242-8A62-68BA7635A4C1}">
      <dsp:nvSpPr>
        <dsp:cNvPr id="0" name=""/>
        <dsp:cNvSpPr/>
      </dsp:nvSpPr>
      <dsp:spPr>
        <a:xfrm>
          <a:off x="3085440" y="944371"/>
          <a:ext cx="2294748" cy="2037428"/>
        </a:xfrm>
        <a:prstGeom prst="roundRect">
          <a:avLst>
            <a:gd name="adj" fmla="val 10000"/>
          </a:avLst>
        </a:prstGeom>
        <a:solidFill>
          <a:prstClr val="white">
            <a:alpha val="90000"/>
            <a:hueOff val="0"/>
            <a:satOff val="0"/>
            <a:lumOff val="0"/>
            <a:alphaOff val="0"/>
          </a:prstClr>
        </a:solidFill>
        <a:ln w="12700" cap="rnd" cmpd="sng" algn="ctr">
          <a:solidFill>
            <a:srgbClr val="903163">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800" b="0" kern="1200">
              <a:solidFill>
                <a:prstClr val="black">
                  <a:hueOff val="0"/>
                  <a:satOff val="0"/>
                  <a:lumOff val="0"/>
                  <a:alphaOff val="0"/>
                </a:prstClr>
              </a:solidFill>
              <a:latin typeface="Gill Sans MT" panose="020B0502020104020203"/>
              <a:ea typeface="+mn-ea"/>
              <a:cs typeface="+mn-cs"/>
            </a:rPr>
            <a:t>Method of Interview:  We conducted interviews through zoom and in-person setting</a:t>
          </a:r>
        </a:p>
      </dsp:txBody>
      <dsp:txXfrm>
        <a:off x="3145114" y="1004045"/>
        <a:ext cx="2175400" cy="1918080"/>
      </dsp:txXfrm>
    </dsp:sp>
    <dsp:sp modelId="{139490E2-62F7-324C-BC42-A87D840D4948}">
      <dsp:nvSpPr>
        <dsp:cNvPr id="0" name=""/>
        <dsp:cNvSpPr/>
      </dsp:nvSpPr>
      <dsp:spPr>
        <a:xfrm>
          <a:off x="5644619" y="693162"/>
          <a:ext cx="2295557" cy="2040768"/>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9F8BFB4B-6FE4-4842-8097-A10581A13E17}">
      <dsp:nvSpPr>
        <dsp:cNvPr id="0" name=""/>
        <dsp:cNvSpPr/>
      </dsp:nvSpPr>
      <dsp:spPr>
        <a:xfrm>
          <a:off x="5909049" y="944371"/>
          <a:ext cx="2295557" cy="2040768"/>
        </a:xfrm>
        <a:prstGeom prst="roundRect">
          <a:avLst>
            <a:gd name="adj" fmla="val 10000"/>
          </a:avLst>
        </a:prstGeom>
        <a:solidFill>
          <a:prstClr val="white">
            <a:alpha val="90000"/>
            <a:hueOff val="0"/>
            <a:satOff val="0"/>
            <a:lumOff val="0"/>
            <a:alphaOff val="0"/>
          </a:prstClr>
        </a:solidFill>
        <a:ln w="12700" cap="rnd" cmpd="sng" algn="ctr">
          <a:solidFill>
            <a:srgbClr val="903163">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800" b="0" kern="1200">
              <a:solidFill>
                <a:prstClr val="black">
                  <a:hueOff val="0"/>
                  <a:satOff val="0"/>
                  <a:lumOff val="0"/>
                  <a:alphaOff val="0"/>
                </a:prstClr>
              </a:solidFill>
              <a:latin typeface="Gill Sans MT" panose="020B0502020104020203"/>
              <a:ea typeface="+mn-ea"/>
              <a:cs typeface="+mn-cs"/>
            </a:rPr>
            <a:t>Number of participants: 4</a:t>
          </a:r>
        </a:p>
      </dsp:txBody>
      <dsp:txXfrm>
        <a:off x="5968821" y="1004143"/>
        <a:ext cx="2176013" cy="1921224"/>
      </dsp:txXfrm>
    </dsp:sp>
    <dsp:sp modelId="{882423B7-151A-AF43-8BA7-E082EDBDA4BF}">
      <dsp:nvSpPr>
        <dsp:cNvPr id="0" name=""/>
        <dsp:cNvSpPr/>
      </dsp:nvSpPr>
      <dsp:spPr>
        <a:xfrm>
          <a:off x="8469037" y="693162"/>
          <a:ext cx="2295152" cy="2037428"/>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91E06A71-980B-934A-B489-C8C78618F60A}">
      <dsp:nvSpPr>
        <dsp:cNvPr id="0" name=""/>
        <dsp:cNvSpPr/>
      </dsp:nvSpPr>
      <dsp:spPr>
        <a:xfrm>
          <a:off x="8733468" y="944371"/>
          <a:ext cx="2295152" cy="2037428"/>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a:latin typeface="+mn-lt"/>
            </a:rPr>
            <a:t>Age: </a:t>
          </a:r>
          <a:r>
            <a:rPr lang="en-US" sz="1800" kern="1200">
              <a:latin typeface="+mn-lt"/>
            </a:rPr>
            <a:t>25–47</a:t>
          </a:r>
        </a:p>
      </dsp:txBody>
      <dsp:txXfrm>
        <a:off x="8793142" y="1004045"/>
        <a:ext cx="2175804" cy="1918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3C89D-523B-4596-A523-36B25B70B994}">
      <dsp:nvSpPr>
        <dsp:cNvPr id="0" name=""/>
        <dsp:cNvSpPr/>
      </dsp:nvSpPr>
      <dsp:spPr>
        <a:xfrm>
          <a:off x="327989" y="600442"/>
          <a:ext cx="926053" cy="92605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C8E7AA-D9E9-4195-9DAB-7DDF40E31BDA}">
      <dsp:nvSpPr>
        <dsp:cNvPr id="0" name=""/>
        <dsp:cNvSpPr/>
      </dsp:nvSpPr>
      <dsp:spPr>
        <a:xfrm>
          <a:off x="522460" y="794913"/>
          <a:ext cx="537110" cy="5371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5E9B99-A58C-41BB-93C9-FB0B463F63DB}">
      <dsp:nvSpPr>
        <dsp:cNvPr id="0" name=""/>
        <dsp:cNvSpPr/>
      </dsp:nvSpPr>
      <dsp:spPr>
        <a:xfrm>
          <a:off x="1452482" y="600442"/>
          <a:ext cx="2182839" cy="926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How often do you travel?</a:t>
          </a:r>
        </a:p>
      </dsp:txBody>
      <dsp:txXfrm>
        <a:off x="1452482" y="600442"/>
        <a:ext cx="2182839" cy="926053"/>
      </dsp:txXfrm>
    </dsp:sp>
    <dsp:sp modelId="{2486676D-2948-4BB3-890E-AD42E8F42EF8}">
      <dsp:nvSpPr>
        <dsp:cNvPr id="0" name=""/>
        <dsp:cNvSpPr/>
      </dsp:nvSpPr>
      <dsp:spPr>
        <a:xfrm>
          <a:off x="4015665" y="600442"/>
          <a:ext cx="926053" cy="92605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EB2FB-F1C8-423D-8E36-48542D728B5B}">
      <dsp:nvSpPr>
        <dsp:cNvPr id="0" name=""/>
        <dsp:cNvSpPr/>
      </dsp:nvSpPr>
      <dsp:spPr>
        <a:xfrm>
          <a:off x="4210137" y="794913"/>
          <a:ext cx="537110" cy="5371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A47D27-178C-4698-A6FA-2C70DA86C495}">
      <dsp:nvSpPr>
        <dsp:cNvPr id="0" name=""/>
        <dsp:cNvSpPr/>
      </dsp:nvSpPr>
      <dsp:spPr>
        <a:xfrm>
          <a:off x="5140159" y="600442"/>
          <a:ext cx="2182839" cy="926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Familiarity with travel apps and websites</a:t>
          </a:r>
        </a:p>
      </dsp:txBody>
      <dsp:txXfrm>
        <a:off x="5140159" y="600442"/>
        <a:ext cx="2182839" cy="926053"/>
      </dsp:txXfrm>
    </dsp:sp>
    <dsp:sp modelId="{D92D34C5-59D0-4E37-BCE9-3B40E3E466D3}">
      <dsp:nvSpPr>
        <dsp:cNvPr id="0" name=""/>
        <dsp:cNvSpPr/>
      </dsp:nvSpPr>
      <dsp:spPr>
        <a:xfrm>
          <a:off x="7703342" y="600442"/>
          <a:ext cx="926053" cy="92605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A8453-9041-40A4-A9A9-6D913B7140F0}">
      <dsp:nvSpPr>
        <dsp:cNvPr id="0" name=""/>
        <dsp:cNvSpPr/>
      </dsp:nvSpPr>
      <dsp:spPr>
        <a:xfrm>
          <a:off x="7897813" y="794913"/>
          <a:ext cx="537110" cy="537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26AFFE-A1E8-4596-8F1B-23C1F6932B53}">
      <dsp:nvSpPr>
        <dsp:cNvPr id="0" name=""/>
        <dsp:cNvSpPr/>
      </dsp:nvSpPr>
      <dsp:spPr>
        <a:xfrm>
          <a:off x="8827835" y="600442"/>
          <a:ext cx="2182839" cy="926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Time spent on the booking websites</a:t>
          </a:r>
        </a:p>
      </dsp:txBody>
      <dsp:txXfrm>
        <a:off x="8827835" y="600442"/>
        <a:ext cx="2182839" cy="926053"/>
      </dsp:txXfrm>
    </dsp:sp>
    <dsp:sp modelId="{9A8158E7-C1D3-42E6-BAB7-CC4956F88409}">
      <dsp:nvSpPr>
        <dsp:cNvPr id="0" name=""/>
        <dsp:cNvSpPr/>
      </dsp:nvSpPr>
      <dsp:spPr>
        <a:xfrm>
          <a:off x="327989" y="2151807"/>
          <a:ext cx="926053" cy="92605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529D9A-6C8D-4568-9CD0-197523FB66A1}">
      <dsp:nvSpPr>
        <dsp:cNvPr id="0" name=""/>
        <dsp:cNvSpPr/>
      </dsp:nvSpPr>
      <dsp:spPr>
        <a:xfrm>
          <a:off x="522460" y="2346278"/>
          <a:ext cx="537110" cy="5371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F89207-2A39-4104-9FA4-9DAC2FD8579A}">
      <dsp:nvSpPr>
        <dsp:cNvPr id="0" name=""/>
        <dsp:cNvSpPr/>
      </dsp:nvSpPr>
      <dsp:spPr>
        <a:xfrm>
          <a:off x="1452482" y="2151807"/>
          <a:ext cx="2182839" cy="926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Biggest obstacle to plan a trip</a:t>
          </a:r>
        </a:p>
      </dsp:txBody>
      <dsp:txXfrm>
        <a:off x="1452482" y="2151807"/>
        <a:ext cx="2182839" cy="926053"/>
      </dsp:txXfrm>
    </dsp:sp>
    <dsp:sp modelId="{0C6DCF9C-951D-4B65-B4FA-5EF8B44CD4C5}">
      <dsp:nvSpPr>
        <dsp:cNvPr id="0" name=""/>
        <dsp:cNvSpPr/>
      </dsp:nvSpPr>
      <dsp:spPr>
        <a:xfrm>
          <a:off x="4015665" y="2151807"/>
          <a:ext cx="926053" cy="92605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3F252-C7F6-4144-8FE2-F268C16E58B8}">
      <dsp:nvSpPr>
        <dsp:cNvPr id="0" name=""/>
        <dsp:cNvSpPr/>
      </dsp:nvSpPr>
      <dsp:spPr>
        <a:xfrm>
          <a:off x="4210137" y="2346278"/>
          <a:ext cx="537110" cy="5371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FEBEDD-B6DE-4DE4-95F2-FBDBD553EC3C}">
      <dsp:nvSpPr>
        <dsp:cNvPr id="0" name=""/>
        <dsp:cNvSpPr/>
      </dsp:nvSpPr>
      <dsp:spPr>
        <a:xfrm>
          <a:off x="5140159" y="2151807"/>
          <a:ext cx="2182839" cy="926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Concerns when travelling</a:t>
          </a:r>
        </a:p>
      </dsp:txBody>
      <dsp:txXfrm>
        <a:off x="5140159" y="2151807"/>
        <a:ext cx="2182839" cy="926053"/>
      </dsp:txXfrm>
    </dsp:sp>
    <dsp:sp modelId="{BC0FE94C-5857-40E5-85E4-2892BFB13F42}">
      <dsp:nvSpPr>
        <dsp:cNvPr id="0" name=""/>
        <dsp:cNvSpPr/>
      </dsp:nvSpPr>
      <dsp:spPr>
        <a:xfrm>
          <a:off x="7703342" y="2151807"/>
          <a:ext cx="926053" cy="92605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13037-647F-4156-A650-49711B4055CC}">
      <dsp:nvSpPr>
        <dsp:cNvPr id="0" name=""/>
        <dsp:cNvSpPr/>
      </dsp:nvSpPr>
      <dsp:spPr>
        <a:xfrm>
          <a:off x="7897813" y="2346278"/>
          <a:ext cx="537110" cy="5371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227A5E-561C-460B-ACDE-74DCD9DB1F8F}">
      <dsp:nvSpPr>
        <dsp:cNvPr id="0" name=""/>
        <dsp:cNvSpPr/>
      </dsp:nvSpPr>
      <dsp:spPr>
        <a:xfrm>
          <a:off x="8827835" y="2151807"/>
          <a:ext cx="2182839" cy="926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What you prefer to do during the trip?</a:t>
          </a:r>
        </a:p>
      </dsp:txBody>
      <dsp:txXfrm>
        <a:off x="8827835" y="2151807"/>
        <a:ext cx="2182839" cy="9260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0AD69-F401-FB49-986D-F9A13EA5C093}">
      <dsp:nvSpPr>
        <dsp:cNvPr id="0" name=""/>
        <dsp:cNvSpPr/>
      </dsp:nvSpPr>
      <dsp:spPr>
        <a:xfrm>
          <a:off x="1044630" y="167"/>
          <a:ext cx="2829206" cy="1697523"/>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When planning for a trip, participants find information's scattered.</a:t>
          </a:r>
        </a:p>
      </dsp:txBody>
      <dsp:txXfrm>
        <a:off x="1044630" y="167"/>
        <a:ext cx="2829206" cy="1697523"/>
      </dsp:txXfrm>
    </dsp:sp>
    <dsp:sp modelId="{6119EC0F-F6B3-6141-A00A-5B359AC98185}">
      <dsp:nvSpPr>
        <dsp:cNvPr id="0" name=""/>
        <dsp:cNvSpPr/>
      </dsp:nvSpPr>
      <dsp:spPr>
        <a:xfrm>
          <a:off x="4156757" y="167"/>
          <a:ext cx="2829206" cy="1697523"/>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Participants were interested in viewing unique travel options, travel packages, and transportation.</a:t>
          </a:r>
        </a:p>
      </dsp:txBody>
      <dsp:txXfrm>
        <a:off x="4156757" y="167"/>
        <a:ext cx="2829206" cy="1697523"/>
      </dsp:txXfrm>
    </dsp:sp>
    <dsp:sp modelId="{E9D01865-A987-1B45-9E75-FECCB479AA15}">
      <dsp:nvSpPr>
        <dsp:cNvPr id="0" name=""/>
        <dsp:cNvSpPr/>
      </dsp:nvSpPr>
      <dsp:spPr>
        <a:xfrm>
          <a:off x="7268884" y="167"/>
          <a:ext cx="2829206" cy="1697523"/>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All participants like to view deals, promotions, and exclusive pricing availability for their bookings.</a:t>
          </a:r>
        </a:p>
      </dsp:txBody>
      <dsp:txXfrm>
        <a:off x="7268884" y="167"/>
        <a:ext cx="2829206" cy="1697523"/>
      </dsp:txXfrm>
    </dsp:sp>
    <dsp:sp modelId="{4279D1CD-664A-6C46-A2B0-397DF92AF3EA}">
      <dsp:nvSpPr>
        <dsp:cNvPr id="0" name=""/>
        <dsp:cNvSpPr/>
      </dsp:nvSpPr>
      <dsp:spPr>
        <a:xfrm>
          <a:off x="2600693" y="1980611"/>
          <a:ext cx="2829206" cy="1697523"/>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Traveling in groups was a priority for participants.</a:t>
          </a:r>
        </a:p>
      </dsp:txBody>
      <dsp:txXfrm>
        <a:off x="2600693" y="1980611"/>
        <a:ext cx="2829206" cy="1697523"/>
      </dsp:txXfrm>
    </dsp:sp>
    <dsp:sp modelId="{D7C0CE1F-281D-904B-84DB-A38B204C53F3}">
      <dsp:nvSpPr>
        <dsp:cNvPr id="0" name=""/>
        <dsp:cNvSpPr/>
      </dsp:nvSpPr>
      <dsp:spPr>
        <a:xfrm>
          <a:off x="5712820" y="1980611"/>
          <a:ext cx="2829206" cy="1697523"/>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Personalized trip plans make a better travel experience as per the participants</a:t>
          </a:r>
        </a:p>
      </dsp:txBody>
      <dsp:txXfrm>
        <a:off x="5712820" y="1980611"/>
        <a:ext cx="2829206" cy="16975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3EBAE-0BDF-EF42-AFCC-89BE6F36FEF3}">
      <dsp:nvSpPr>
        <dsp:cNvPr id="0" name=""/>
        <dsp:cNvSpPr/>
      </dsp:nvSpPr>
      <dsp:spPr>
        <a:xfrm>
          <a:off x="0" y="690520"/>
          <a:ext cx="3102079" cy="1969820"/>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C93E3F80-257F-0941-80E3-1A24EADE157B}">
      <dsp:nvSpPr>
        <dsp:cNvPr id="0" name=""/>
        <dsp:cNvSpPr/>
      </dsp:nvSpPr>
      <dsp:spPr>
        <a:xfrm>
          <a:off x="344675" y="1017962"/>
          <a:ext cx="3102079" cy="1969820"/>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Conducted a survey using uxtweak to understand the users needs, likes and dislikes when planning and booking travel online</a:t>
          </a:r>
        </a:p>
      </dsp:txBody>
      <dsp:txXfrm>
        <a:off x="402369" y="1075656"/>
        <a:ext cx="2986691" cy="1854432"/>
      </dsp:txXfrm>
    </dsp:sp>
    <dsp:sp modelId="{4D0ACDAA-1214-6342-B3BB-E1419F911114}">
      <dsp:nvSpPr>
        <dsp:cNvPr id="0" name=""/>
        <dsp:cNvSpPr/>
      </dsp:nvSpPr>
      <dsp:spPr>
        <a:xfrm>
          <a:off x="3791430" y="690520"/>
          <a:ext cx="3102079" cy="1969820"/>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6C888B91-B519-004C-AD71-1E80723B7C61}">
      <dsp:nvSpPr>
        <dsp:cNvPr id="0" name=""/>
        <dsp:cNvSpPr/>
      </dsp:nvSpPr>
      <dsp:spPr>
        <a:xfrm>
          <a:off x="4136105" y="1017962"/>
          <a:ext cx="3102079" cy="1969820"/>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800" b="0" kern="1200">
              <a:latin typeface="+mn-lt"/>
              <a:ea typeface="+mn-ea"/>
              <a:cs typeface="+mn-cs"/>
            </a:rPr>
            <a:t>Number of participants: 7</a:t>
          </a:r>
        </a:p>
      </dsp:txBody>
      <dsp:txXfrm>
        <a:off x="4193799" y="1075656"/>
        <a:ext cx="2986691" cy="1854432"/>
      </dsp:txXfrm>
    </dsp:sp>
    <dsp:sp modelId="{DBFD7D6B-F093-F147-92BD-1819EA55FDA5}">
      <dsp:nvSpPr>
        <dsp:cNvPr id="0" name=""/>
        <dsp:cNvSpPr/>
      </dsp:nvSpPr>
      <dsp:spPr>
        <a:xfrm>
          <a:off x="7582860" y="690520"/>
          <a:ext cx="3102079" cy="1969820"/>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D29B0911-B121-5E45-9F72-5612836DFEF2}">
      <dsp:nvSpPr>
        <dsp:cNvPr id="0" name=""/>
        <dsp:cNvSpPr/>
      </dsp:nvSpPr>
      <dsp:spPr>
        <a:xfrm>
          <a:off x="7927535" y="1017962"/>
          <a:ext cx="3102079" cy="1969820"/>
        </a:xfrm>
        <a:prstGeom prst="roundRect">
          <a:avLst>
            <a:gd name="adj" fmla="val 10000"/>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a:latin typeface="+mn-lt"/>
            </a:rPr>
            <a:t>Age: </a:t>
          </a:r>
          <a:r>
            <a:rPr lang="en-US" sz="1800" kern="1200">
              <a:latin typeface="+mn-lt"/>
            </a:rPr>
            <a:t>25–47</a:t>
          </a:r>
        </a:p>
      </dsp:txBody>
      <dsp:txXfrm>
        <a:off x="7985229" y="1075656"/>
        <a:ext cx="2986691" cy="18544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7B197E-B41C-4CB1-8D39-CAC089104537}">
      <dsp:nvSpPr>
        <dsp:cNvPr id="0" name=""/>
        <dsp:cNvSpPr/>
      </dsp:nvSpPr>
      <dsp:spPr>
        <a:xfrm>
          <a:off x="790816" y="574487"/>
          <a:ext cx="1069582" cy="106958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1C64602C-909F-4CEF-B78A-D9697188A2A0}">
      <dsp:nvSpPr>
        <dsp:cNvPr id="0" name=""/>
        <dsp:cNvSpPr/>
      </dsp:nvSpPr>
      <dsp:spPr>
        <a:xfrm>
          <a:off x="137182" y="2023815"/>
          <a:ext cx="237685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a:t>What is your age?</a:t>
          </a:r>
          <a:endParaRPr lang="en-US" sz="1800" kern="1200"/>
        </a:p>
      </dsp:txBody>
      <dsp:txXfrm>
        <a:off x="137182" y="2023815"/>
        <a:ext cx="2376850" cy="1080000"/>
      </dsp:txXfrm>
    </dsp:sp>
    <dsp:sp modelId="{19239BB5-694B-4359-9909-22ADCE8CEDEB}">
      <dsp:nvSpPr>
        <dsp:cNvPr id="0" name=""/>
        <dsp:cNvSpPr/>
      </dsp:nvSpPr>
      <dsp:spPr>
        <a:xfrm>
          <a:off x="3583616" y="574487"/>
          <a:ext cx="1069582" cy="1069582"/>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1B392A-F52E-40CA-A5F5-34B97C967A21}">
      <dsp:nvSpPr>
        <dsp:cNvPr id="0" name=""/>
        <dsp:cNvSpPr/>
      </dsp:nvSpPr>
      <dsp:spPr>
        <a:xfrm>
          <a:off x="2929982" y="2023815"/>
          <a:ext cx="237685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a:t>When booking travel online, do you prefer to book using mobile app or desktop app?</a:t>
          </a:r>
          <a:endParaRPr lang="en-US" sz="1800" kern="1200"/>
        </a:p>
      </dsp:txBody>
      <dsp:txXfrm>
        <a:off x="2929982" y="2023815"/>
        <a:ext cx="2376850" cy="1080000"/>
      </dsp:txXfrm>
    </dsp:sp>
    <dsp:sp modelId="{7E643687-C8CC-4257-9A29-9D3526DB0E6D}">
      <dsp:nvSpPr>
        <dsp:cNvPr id="0" name=""/>
        <dsp:cNvSpPr/>
      </dsp:nvSpPr>
      <dsp:spPr>
        <a:xfrm>
          <a:off x="6376415" y="574487"/>
          <a:ext cx="1069582" cy="106958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E35191-2BF5-4502-8EFD-7C069216D456}">
      <dsp:nvSpPr>
        <dsp:cNvPr id="0" name=""/>
        <dsp:cNvSpPr/>
      </dsp:nvSpPr>
      <dsp:spPr>
        <a:xfrm>
          <a:off x="5722781" y="2023815"/>
          <a:ext cx="237685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a:t>How often do you travel?</a:t>
          </a:r>
          <a:endParaRPr lang="en-US" sz="1800" kern="1200"/>
        </a:p>
      </dsp:txBody>
      <dsp:txXfrm>
        <a:off x="5722781" y="2023815"/>
        <a:ext cx="2376850" cy="1080000"/>
      </dsp:txXfrm>
    </dsp:sp>
    <dsp:sp modelId="{55B49AF1-008A-42D0-87F1-96746886FFC7}">
      <dsp:nvSpPr>
        <dsp:cNvPr id="0" name=""/>
        <dsp:cNvSpPr/>
      </dsp:nvSpPr>
      <dsp:spPr>
        <a:xfrm>
          <a:off x="9169215" y="574487"/>
          <a:ext cx="1069582" cy="1069582"/>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062D3C-0B19-4AC8-851B-1D31E450C254}">
      <dsp:nvSpPr>
        <dsp:cNvPr id="0" name=""/>
        <dsp:cNvSpPr/>
      </dsp:nvSpPr>
      <dsp:spPr>
        <a:xfrm>
          <a:off x="8515581" y="2023815"/>
          <a:ext cx="237685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0" i="0" kern="1200"/>
            <a:t>What is the main reason you book vacation ?</a:t>
          </a:r>
          <a:endParaRPr lang="en-US" sz="1800" kern="1200"/>
        </a:p>
      </dsp:txBody>
      <dsp:txXfrm>
        <a:off x="8515581" y="2023815"/>
        <a:ext cx="2376850" cy="108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11BCA-031E-004C-9565-99A4F0C11979}">
      <dsp:nvSpPr>
        <dsp:cNvPr id="0" name=""/>
        <dsp:cNvSpPr/>
      </dsp:nvSpPr>
      <dsp:spPr>
        <a:xfrm>
          <a:off x="9313" y="639841"/>
          <a:ext cx="2246273" cy="673881"/>
        </a:xfrm>
        <a:prstGeom prst="chevron">
          <a:avLst>
            <a:gd name="adj" fmla="val 3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206" tIns="83206" rIns="83206" bIns="83206"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Collect</a:t>
          </a:r>
        </a:p>
      </dsp:txBody>
      <dsp:txXfrm>
        <a:off x="211477" y="639841"/>
        <a:ext cx="1841945" cy="673881"/>
      </dsp:txXfrm>
    </dsp:sp>
    <dsp:sp modelId="{0BFDB5C1-F629-A44F-A3D7-EEBF36448AB3}">
      <dsp:nvSpPr>
        <dsp:cNvPr id="0" name=""/>
        <dsp:cNvSpPr/>
      </dsp:nvSpPr>
      <dsp:spPr>
        <a:xfrm>
          <a:off x="9313" y="1313723"/>
          <a:ext cx="2044108" cy="1724737"/>
        </a:xfrm>
        <a:prstGeom prst="rect">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1530" tIns="161530" rIns="161530" bIns="323060" numCol="1" spcCol="1270" anchor="t" anchorCtr="0">
          <a:noAutofit/>
        </a:bodyPr>
        <a:lstStyle/>
        <a:p>
          <a:pPr marL="0" lvl="0" indent="0" algn="l" defTabSz="800100">
            <a:lnSpc>
              <a:spcPct val="90000"/>
            </a:lnSpc>
            <a:spcBef>
              <a:spcPct val="0"/>
            </a:spcBef>
            <a:spcAft>
              <a:spcPct val="35000"/>
            </a:spcAft>
            <a:buNone/>
          </a:pPr>
          <a:r>
            <a:rPr lang="en-US" sz="1800" kern="1200">
              <a:latin typeface="+mn-lt"/>
              <a:cs typeface="Arial"/>
            </a:rPr>
            <a:t>Collect the information about targeted users. </a:t>
          </a:r>
        </a:p>
      </dsp:txBody>
      <dsp:txXfrm>
        <a:off x="9313" y="1313723"/>
        <a:ext cx="2044108" cy="1724737"/>
      </dsp:txXfrm>
    </dsp:sp>
    <dsp:sp modelId="{AB8354AD-2173-294D-B9BD-9973D98ACD44}">
      <dsp:nvSpPr>
        <dsp:cNvPr id="0" name=""/>
        <dsp:cNvSpPr/>
      </dsp:nvSpPr>
      <dsp:spPr>
        <a:xfrm>
          <a:off x="2200492" y="639841"/>
          <a:ext cx="2246273" cy="673881"/>
        </a:xfrm>
        <a:prstGeom prst="chevron">
          <a:avLst>
            <a:gd name="adj" fmla="val 3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206" tIns="83206" rIns="83206" bIns="83206"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Identify</a:t>
          </a:r>
        </a:p>
      </dsp:txBody>
      <dsp:txXfrm>
        <a:off x="2402656" y="639841"/>
        <a:ext cx="1841945" cy="673881"/>
      </dsp:txXfrm>
    </dsp:sp>
    <dsp:sp modelId="{5F4ABF05-44E7-FE49-9BBF-11A2A9250805}">
      <dsp:nvSpPr>
        <dsp:cNvPr id="0" name=""/>
        <dsp:cNvSpPr/>
      </dsp:nvSpPr>
      <dsp:spPr>
        <a:xfrm>
          <a:off x="2200492" y="1313723"/>
          <a:ext cx="2044108" cy="1724737"/>
        </a:xfrm>
        <a:prstGeom prst="rect">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1530" tIns="161530" rIns="161530" bIns="323060" numCol="1" spcCol="1270" anchor="t" anchorCtr="0">
          <a:noAutofit/>
        </a:bodyPr>
        <a:lstStyle/>
        <a:p>
          <a:pPr marL="0" lvl="0" indent="0" algn="l" defTabSz="800100">
            <a:lnSpc>
              <a:spcPct val="90000"/>
            </a:lnSpc>
            <a:spcBef>
              <a:spcPct val="0"/>
            </a:spcBef>
            <a:spcAft>
              <a:spcPct val="35000"/>
            </a:spcAft>
            <a:buNone/>
          </a:pPr>
          <a:r>
            <a:rPr lang="en-US" sz="1800" kern="1200">
              <a:latin typeface="+mn-lt"/>
              <a:cs typeface="Arial"/>
            </a:rPr>
            <a:t>Identify</a:t>
          </a:r>
          <a:r>
            <a:rPr lang="en-US" sz="1800" kern="1200">
              <a:latin typeface="+mn-lt"/>
            </a:rPr>
            <a:t> </a:t>
          </a:r>
          <a:r>
            <a:rPr lang="en-US" sz="1800" kern="1200">
              <a:latin typeface="+mn-lt"/>
              <a:cs typeface="Arial"/>
            </a:rPr>
            <a:t>behavioral patterns from research data</a:t>
          </a:r>
        </a:p>
      </dsp:txBody>
      <dsp:txXfrm>
        <a:off x="2200492" y="1313723"/>
        <a:ext cx="2044108" cy="1724737"/>
      </dsp:txXfrm>
    </dsp:sp>
    <dsp:sp modelId="{7A60799D-60B8-F646-A862-6975AF62CE6E}">
      <dsp:nvSpPr>
        <dsp:cNvPr id="0" name=""/>
        <dsp:cNvSpPr/>
      </dsp:nvSpPr>
      <dsp:spPr>
        <a:xfrm>
          <a:off x="4391670" y="639841"/>
          <a:ext cx="2246273" cy="673881"/>
        </a:xfrm>
        <a:prstGeom prst="chevron">
          <a:avLst>
            <a:gd name="adj" fmla="val 3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206" tIns="83206" rIns="83206" bIns="83206"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Create</a:t>
          </a:r>
        </a:p>
      </dsp:txBody>
      <dsp:txXfrm>
        <a:off x="4593834" y="639841"/>
        <a:ext cx="1841945" cy="673881"/>
      </dsp:txXfrm>
    </dsp:sp>
    <dsp:sp modelId="{312B9289-18FB-8544-A043-811DDE53A6E2}">
      <dsp:nvSpPr>
        <dsp:cNvPr id="0" name=""/>
        <dsp:cNvSpPr/>
      </dsp:nvSpPr>
      <dsp:spPr>
        <a:xfrm>
          <a:off x="4391670" y="1313723"/>
          <a:ext cx="2044108" cy="1724737"/>
        </a:xfrm>
        <a:prstGeom prst="rect">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1530" tIns="161530" rIns="161530" bIns="323060" numCol="1" spcCol="1270" anchor="t" anchorCtr="0">
          <a:noAutofit/>
        </a:bodyPr>
        <a:lstStyle/>
        <a:p>
          <a:pPr marL="0" lvl="0" indent="0" algn="l" defTabSz="800100">
            <a:lnSpc>
              <a:spcPct val="90000"/>
            </a:lnSpc>
            <a:spcBef>
              <a:spcPct val="0"/>
            </a:spcBef>
            <a:spcAft>
              <a:spcPct val="35000"/>
            </a:spcAft>
            <a:buNone/>
          </a:pPr>
          <a:r>
            <a:rPr lang="en-US" sz="1800" kern="1200">
              <a:latin typeface="+mn-lt"/>
              <a:ea typeface="+mn-ea"/>
              <a:cs typeface="Arial"/>
            </a:rPr>
            <a:t>Create personas and prioritize them</a:t>
          </a:r>
        </a:p>
      </dsp:txBody>
      <dsp:txXfrm>
        <a:off x="4391670" y="1313723"/>
        <a:ext cx="2044108" cy="1724737"/>
      </dsp:txXfrm>
    </dsp:sp>
    <dsp:sp modelId="{AEFF88DF-82D5-0C4F-9DFF-9CBD407B1400}">
      <dsp:nvSpPr>
        <dsp:cNvPr id="0" name=""/>
        <dsp:cNvSpPr/>
      </dsp:nvSpPr>
      <dsp:spPr>
        <a:xfrm>
          <a:off x="6582849" y="639841"/>
          <a:ext cx="2246273" cy="673881"/>
        </a:xfrm>
        <a:prstGeom prst="chevron">
          <a:avLst>
            <a:gd name="adj" fmla="val 3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206" tIns="83206" rIns="83206" bIns="83206"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Find</a:t>
          </a:r>
        </a:p>
      </dsp:txBody>
      <dsp:txXfrm>
        <a:off x="6785013" y="639841"/>
        <a:ext cx="1841945" cy="673881"/>
      </dsp:txXfrm>
    </dsp:sp>
    <dsp:sp modelId="{C11D0763-AD88-994D-AF0E-71FF686F69D0}">
      <dsp:nvSpPr>
        <dsp:cNvPr id="0" name=""/>
        <dsp:cNvSpPr/>
      </dsp:nvSpPr>
      <dsp:spPr>
        <a:xfrm>
          <a:off x="6582849" y="1313723"/>
          <a:ext cx="2044108" cy="1724737"/>
        </a:xfrm>
        <a:prstGeom prst="rect">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1530" tIns="161530" rIns="161530" bIns="323060" numCol="1" spcCol="1270" anchor="t" anchorCtr="0">
          <a:noAutofit/>
        </a:bodyPr>
        <a:lstStyle/>
        <a:p>
          <a:pPr marL="0" lvl="0" indent="0" algn="l" defTabSz="800100">
            <a:lnSpc>
              <a:spcPct val="90000"/>
            </a:lnSpc>
            <a:spcBef>
              <a:spcPct val="0"/>
            </a:spcBef>
            <a:spcAft>
              <a:spcPct val="35000"/>
            </a:spcAft>
            <a:buNone/>
          </a:pPr>
          <a:r>
            <a:rPr lang="en-US" sz="1800" kern="1200">
              <a:latin typeface="+mn-lt"/>
              <a:ea typeface="+mn-ea"/>
              <a:cs typeface="Arial"/>
            </a:rPr>
            <a:t>Find scenario(s) of interaction &amp; create user personas UX documentation</a:t>
          </a:r>
        </a:p>
      </dsp:txBody>
      <dsp:txXfrm>
        <a:off x="6582849" y="1313723"/>
        <a:ext cx="2044108" cy="1724737"/>
      </dsp:txXfrm>
    </dsp:sp>
    <dsp:sp modelId="{7F3E4A06-69B8-544A-A535-FAD0DEF66077}">
      <dsp:nvSpPr>
        <dsp:cNvPr id="0" name=""/>
        <dsp:cNvSpPr/>
      </dsp:nvSpPr>
      <dsp:spPr>
        <a:xfrm>
          <a:off x="8774028" y="639841"/>
          <a:ext cx="2246273" cy="673881"/>
        </a:xfrm>
        <a:prstGeom prst="chevron">
          <a:avLst>
            <a:gd name="adj" fmla="val 3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3206" tIns="83206" rIns="83206" bIns="83206"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rPr>
            <a:t>Share</a:t>
          </a:r>
        </a:p>
      </dsp:txBody>
      <dsp:txXfrm>
        <a:off x="8976192" y="639841"/>
        <a:ext cx="1841945" cy="673881"/>
      </dsp:txXfrm>
    </dsp:sp>
    <dsp:sp modelId="{9FC2C8E8-3C3B-F447-8B4D-C34DC262BF0E}">
      <dsp:nvSpPr>
        <dsp:cNvPr id="0" name=""/>
        <dsp:cNvSpPr/>
      </dsp:nvSpPr>
      <dsp:spPr>
        <a:xfrm>
          <a:off x="8774028" y="1313723"/>
          <a:ext cx="2044108" cy="1724737"/>
        </a:xfrm>
        <a:prstGeom prst="rect">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1530" tIns="161530" rIns="161530" bIns="323060" numCol="1" spcCol="1270" anchor="t" anchorCtr="0">
          <a:noAutofit/>
        </a:bodyPr>
        <a:lstStyle/>
        <a:p>
          <a:pPr marL="0" lvl="0" indent="0" algn="l" defTabSz="800100">
            <a:lnSpc>
              <a:spcPct val="90000"/>
            </a:lnSpc>
            <a:spcBef>
              <a:spcPct val="0"/>
            </a:spcBef>
            <a:spcAft>
              <a:spcPct val="35000"/>
            </a:spcAft>
            <a:buNone/>
          </a:pPr>
          <a:r>
            <a:rPr lang="en-US" sz="1800" kern="1200">
              <a:latin typeface="+mn-lt"/>
              <a:ea typeface="+mn-ea"/>
              <a:cs typeface="Arial"/>
            </a:rPr>
            <a:t>Share your findings and obtain acceptance from the team</a:t>
          </a:r>
          <a:endParaRPr lang="en-US" sz="1800" kern="1200">
            <a:latin typeface="+mn-lt"/>
            <a:cs typeface="Arial"/>
          </a:endParaRPr>
        </a:p>
      </dsp:txBody>
      <dsp:txXfrm>
        <a:off x="8774028" y="1313723"/>
        <a:ext cx="2044108" cy="17247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0A8F3-F65F-45A4-B81D-7E608D86913B}">
      <dsp:nvSpPr>
        <dsp:cNvPr id="0" name=""/>
        <dsp:cNvSpPr/>
      </dsp:nvSpPr>
      <dsp:spPr>
        <a:xfrm>
          <a:off x="735807" y="57410"/>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7626C-4B9A-4225-ABED-6C7F9652785C}">
      <dsp:nvSpPr>
        <dsp:cNvPr id="0" name=""/>
        <dsp:cNvSpPr/>
      </dsp:nvSpPr>
      <dsp:spPr>
        <a:xfrm>
          <a:off x="969807" y="29141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6E67B-E14B-425D-9A01-28C09C5B7C62}">
      <dsp:nvSpPr>
        <dsp:cNvPr id="0" name=""/>
        <dsp:cNvSpPr/>
      </dsp:nvSpPr>
      <dsp:spPr>
        <a:xfrm>
          <a:off x="384807" y="1497410"/>
          <a:ext cx="1800000" cy="212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a:latin typeface="+mn-lt"/>
            </a:rPr>
            <a:t>We conducted this to collect feedback from the user on our idea in the early stages </a:t>
          </a:r>
        </a:p>
      </dsp:txBody>
      <dsp:txXfrm>
        <a:off x="384807" y="1497410"/>
        <a:ext cx="1800000" cy="2123481"/>
      </dsp:txXfrm>
    </dsp:sp>
    <dsp:sp modelId="{51694C37-ADDE-496E-A0C3-56CD0B9A53F3}">
      <dsp:nvSpPr>
        <dsp:cNvPr id="0" name=""/>
        <dsp:cNvSpPr/>
      </dsp:nvSpPr>
      <dsp:spPr>
        <a:xfrm>
          <a:off x="2850807" y="57410"/>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482072-BE87-468A-8DDD-C7314A3FB536}">
      <dsp:nvSpPr>
        <dsp:cNvPr id="0" name=""/>
        <dsp:cNvSpPr/>
      </dsp:nvSpPr>
      <dsp:spPr>
        <a:xfrm>
          <a:off x="3084807" y="29141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95EF86-8443-4C53-8ADE-986DB3DC2F86}">
      <dsp:nvSpPr>
        <dsp:cNvPr id="0" name=""/>
        <dsp:cNvSpPr/>
      </dsp:nvSpPr>
      <dsp:spPr>
        <a:xfrm>
          <a:off x="2499807" y="1497410"/>
          <a:ext cx="1800000" cy="212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a:latin typeface="+mn-lt"/>
            </a:rPr>
            <a:t>The idea was implemented, and responses received were documented</a:t>
          </a:r>
        </a:p>
      </dsp:txBody>
      <dsp:txXfrm>
        <a:off x="2499807" y="1497410"/>
        <a:ext cx="1800000" cy="2123481"/>
      </dsp:txXfrm>
    </dsp:sp>
    <dsp:sp modelId="{198106C8-0D3A-4AF4-BE1F-552678F5773E}">
      <dsp:nvSpPr>
        <dsp:cNvPr id="0" name=""/>
        <dsp:cNvSpPr/>
      </dsp:nvSpPr>
      <dsp:spPr>
        <a:xfrm>
          <a:off x="4965807" y="57410"/>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5D479-8D2A-4639-92A8-D2D4EF56F5C2}">
      <dsp:nvSpPr>
        <dsp:cNvPr id="0" name=""/>
        <dsp:cNvSpPr/>
      </dsp:nvSpPr>
      <dsp:spPr>
        <a:xfrm>
          <a:off x="5199807" y="29141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424844-D911-4242-A0FA-CB9B827C311E}">
      <dsp:nvSpPr>
        <dsp:cNvPr id="0" name=""/>
        <dsp:cNvSpPr/>
      </dsp:nvSpPr>
      <dsp:spPr>
        <a:xfrm>
          <a:off x="4614807" y="1497410"/>
          <a:ext cx="1800000" cy="212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a:latin typeface="+mn-lt"/>
            </a:rPr>
            <a:t>It helped us jot down the requirements needed to move forward with the prototyping</a:t>
          </a:r>
        </a:p>
      </dsp:txBody>
      <dsp:txXfrm>
        <a:off x="4614807" y="1497410"/>
        <a:ext cx="1800000" cy="2123481"/>
      </dsp:txXfrm>
    </dsp:sp>
    <dsp:sp modelId="{6A061253-54D3-49E1-8DE2-EA7321946863}">
      <dsp:nvSpPr>
        <dsp:cNvPr id="0" name=""/>
        <dsp:cNvSpPr/>
      </dsp:nvSpPr>
      <dsp:spPr>
        <a:xfrm>
          <a:off x="7080807" y="57410"/>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827FFC-09DA-41DC-9061-7969288664AD}">
      <dsp:nvSpPr>
        <dsp:cNvPr id="0" name=""/>
        <dsp:cNvSpPr/>
      </dsp:nvSpPr>
      <dsp:spPr>
        <a:xfrm>
          <a:off x="7314807" y="29141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672E8A8-54C9-4C12-91CA-B1CA97363F9B}">
      <dsp:nvSpPr>
        <dsp:cNvPr id="0" name=""/>
        <dsp:cNvSpPr/>
      </dsp:nvSpPr>
      <dsp:spPr>
        <a:xfrm>
          <a:off x="6729807" y="1497410"/>
          <a:ext cx="1800000" cy="212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a:latin typeface="+mn-lt"/>
            </a:rPr>
            <a:t>We spoke to a group of individuals and understood the most essential functionalities needed</a:t>
          </a:r>
        </a:p>
      </dsp:txBody>
      <dsp:txXfrm>
        <a:off x="6729807" y="1497410"/>
        <a:ext cx="1800000" cy="2123481"/>
      </dsp:txXfrm>
    </dsp:sp>
    <dsp:sp modelId="{8D3E8EBC-9945-4749-9DD0-2EC649A986FB}">
      <dsp:nvSpPr>
        <dsp:cNvPr id="0" name=""/>
        <dsp:cNvSpPr/>
      </dsp:nvSpPr>
      <dsp:spPr>
        <a:xfrm>
          <a:off x="9195807" y="57410"/>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6A733B-1C06-4E4F-B10D-1B8D27475EAA}">
      <dsp:nvSpPr>
        <dsp:cNvPr id="0" name=""/>
        <dsp:cNvSpPr/>
      </dsp:nvSpPr>
      <dsp:spPr>
        <a:xfrm>
          <a:off x="9429807" y="29141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0A463B-288B-46CA-BE5C-E616E28B7022}">
      <dsp:nvSpPr>
        <dsp:cNvPr id="0" name=""/>
        <dsp:cNvSpPr/>
      </dsp:nvSpPr>
      <dsp:spPr>
        <a:xfrm>
          <a:off x="8844807" y="1497410"/>
          <a:ext cx="1800000" cy="212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cap="none">
              <a:latin typeface="+mn-lt"/>
            </a:rPr>
            <a:t>It helped us gain insight into whether customers understood the idea and would want to use product</a:t>
          </a:r>
        </a:p>
      </dsp:txBody>
      <dsp:txXfrm>
        <a:off x="8844807" y="1497410"/>
        <a:ext cx="1800000" cy="212348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B5B04-909F-144D-AE51-D52228A269CF}"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B2E5AA-CCBD-B14C-A545-CC86C6769448}" type="slidenum">
              <a:rPr lang="en-US" smtClean="0"/>
              <a:t>‹#›</a:t>
            </a:fld>
            <a:endParaRPr lang="en-US"/>
          </a:p>
        </p:txBody>
      </p:sp>
    </p:spTree>
    <p:extLst>
      <p:ext uri="{BB962C8B-B14F-4D97-AF65-F5344CB8AC3E}">
        <p14:creationId xmlns:p14="http://schemas.microsoft.com/office/powerpoint/2010/main" val="2367584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B2E5AA-CCBD-B14C-A545-CC86C6769448}" type="slidenum">
              <a:rPr lang="en-US" smtClean="0"/>
              <a:t>1</a:t>
            </a:fld>
            <a:endParaRPr lang="en-US"/>
          </a:p>
        </p:txBody>
      </p:sp>
    </p:spTree>
    <p:extLst>
      <p:ext uri="{BB962C8B-B14F-4D97-AF65-F5344CB8AC3E}">
        <p14:creationId xmlns:p14="http://schemas.microsoft.com/office/powerpoint/2010/main" val="76586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Coming to the User Interview, we have conducted One on One interview with 4 participants from age 25-47</a:t>
            </a:r>
          </a:p>
        </p:txBody>
      </p:sp>
      <p:sp>
        <p:nvSpPr>
          <p:cNvPr id="4" name="Slide Number Placeholder 3"/>
          <p:cNvSpPr>
            <a:spLocks noGrp="1"/>
          </p:cNvSpPr>
          <p:nvPr>
            <p:ph type="sldNum" sz="quarter" idx="5"/>
          </p:nvPr>
        </p:nvSpPr>
        <p:spPr/>
        <p:txBody>
          <a:bodyPr/>
          <a:lstStyle/>
          <a:p>
            <a:fld id="{C0B2E5AA-CCBD-B14C-A545-CC86C6769448}" type="slidenum">
              <a:rPr lang="en-US" smtClean="0"/>
              <a:t>16</a:t>
            </a:fld>
            <a:endParaRPr lang="en-US"/>
          </a:p>
        </p:txBody>
      </p:sp>
    </p:spTree>
    <p:extLst>
      <p:ext uri="{BB962C8B-B14F-4D97-AF65-F5344CB8AC3E}">
        <p14:creationId xmlns:p14="http://schemas.microsoft.com/office/powerpoint/2010/main" val="3970166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of the questions fall under these category and we could have come up with </a:t>
            </a:r>
          </a:p>
        </p:txBody>
      </p:sp>
      <p:sp>
        <p:nvSpPr>
          <p:cNvPr id="4" name="Slide Number Placeholder 3"/>
          <p:cNvSpPr>
            <a:spLocks noGrp="1"/>
          </p:cNvSpPr>
          <p:nvPr>
            <p:ph type="sldNum" sz="quarter" idx="5"/>
          </p:nvPr>
        </p:nvSpPr>
        <p:spPr/>
        <p:txBody>
          <a:bodyPr/>
          <a:lstStyle/>
          <a:p>
            <a:fld id="{C0B2E5AA-CCBD-B14C-A545-CC86C6769448}" type="slidenum">
              <a:rPr lang="en-US" smtClean="0"/>
              <a:t>17</a:t>
            </a:fld>
            <a:endParaRPr lang="en-US"/>
          </a:p>
        </p:txBody>
      </p:sp>
    </p:spTree>
    <p:extLst>
      <p:ext uri="{BB962C8B-B14F-4D97-AF65-F5344CB8AC3E}">
        <p14:creationId xmlns:p14="http://schemas.microsoft.com/office/powerpoint/2010/main" val="3438808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key takeaways from the interview which do represent the key pain points that the participants were facing before. This is absolutely necessary for us to solve the challenges that the users were facing before </a:t>
            </a:r>
          </a:p>
        </p:txBody>
      </p:sp>
      <p:sp>
        <p:nvSpPr>
          <p:cNvPr id="4" name="Slide Number Placeholder 3"/>
          <p:cNvSpPr>
            <a:spLocks noGrp="1"/>
          </p:cNvSpPr>
          <p:nvPr>
            <p:ph type="sldNum" sz="quarter" idx="5"/>
          </p:nvPr>
        </p:nvSpPr>
        <p:spPr/>
        <p:txBody>
          <a:bodyPr/>
          <a:lstStyle/>
          <a:p>
            <a:fld id="{C0B2E5AA-CCBD-B14C-A545-CC86C6769448}" type="slidenum">
              <a:rPr lang="en-US" smtClean="0"/>
              <a:t>18</a:t>
            </a:fld>
            <a:endParaRPr lang="en-US"/>
          </a:p>
        </p:txBody>
      </p:sp>
    </p:spTree>
    <p:extLst>
      <p:ext uri="{BB962C8B-B14F-4D97-AF65-F5344CB8AC3E}">
        <p14:creationId xmlns:p14="http://schemas.microsoft.com/office/powerpoint/2010/main" val="4022887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Coming to surveys, we have used the tool called UX Tweak to distribute it to other set of participants and gathered the results which we will come up soon later</a:t>
            </a:r>
          </a:p>
        </p:txBody>
      </p:sp>
      <p:sp>
        <p:nvSpPr>
          <p:cNvPr id="4" name="Slide Number Placeholder 3"/>
          <p:cNvSpPr>
            <a:spLocks noGrp="1"/>
          </p:cNvSpPr>
          <p:nvPr>
            <p:ph type="sldNum" sz="quarter" idx="5"/>
          </p:nvPr>
        </p:nvSpPr>
        <p:spPr/>
        <p:txBody>
          <a:bodyPr/>
          <a:lstStyle/>
          <a:p>
            <a:fld id="{C0B2E5AA-CCBD-B14C-A545-CC86C6769448}" type="slidenum">
              <a:rPr lang="en-US" smtClean="0"/>
              <a:t>19</a:t>
            </a:fld>
            <a:endParaRPr lang="en-US"/>
          </a:p>
        </p:txBody>
      </p:sp>
    </p:spTree>
    <p:extLst>
      <p:ext uri="{BB962C8B-B14F-4D97-AF65-F5344CB8AC3E}">
        <p14:creationId xmlns:p14="http://schemas.microsoft.com/office/powerpoint/2010/main" val="488537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were the basic questions that we asked: Like the age, preference, frequency and the typical reasons for booking the vacation</a:t>
            </a:r>
          </a:p>
        </p:txBody>
      </p:sp>
      <p:sp>
        <p:nvSpPr>
          <p:cNvPr id="4" name="Slide Number Placeholder 3"/>
          <p:cNvSpPr>
            <a:spLocks noGrp="1"/>
          </p:cNvSpPr>
          <p:nvPr>
            <p:ph type="sldNum" sz="quarter" idx="5"/>
          </p:nvPr>
        </p:nvSpPr>
        <p:spPr/>
        <p:txBody>
          <a:bodyPr/>
          <a:lstStyle/>
          <a:p>
            <a:fld id="{C0B2E5AA-CCBD-B14C-A545-CC86C6769448}" type="slidenum">
              <a:rPr lang="en-US" smtClean="0"/>
              <a:t>20</a:t>
            </a:fld>
            <a:endParaRPr lang="en-US"/>
          </a:p>
        </p:txBody>
      </p:sp>
    </p:spTree>
    <p:extLst>
      <p:ext uri="{BB962C8B-B14F-4D97-AF65-F5344CB8AC3E}">
        <p14:creationId xmlns:p14="http://schemas.microsoft.com/office/powerpoint/2010/main" val="140769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B2E5AA-CCBD-B14C-A545-CC86C6769448}" type="slidenum">
              <a:rPr lang="en-US" smtClean="0"/>
              <a:t>2</a:t>
            </a:fld>
            <a:endParaRPr lang="en-US"/>
          </a:p>
        </p:txBody>
      </p:sp>
    </p:spTree>
    <p:extLst>
      <p:ext uri="{BB962C8B-B14F-4D97-AF65-F5344CB8AC3E}">
        <p14:creationId xmlns:p14="http://schemas.microsoft.com/office/powerpoint/2010/main" val="314177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B2E5AA-CCBD-B14C-A545-CC86C6769448}" type="slidenum">
              <a:rPr lang="en-US" smtClean="0"/>
              <a:t>3</a:t>
            </a:fld>
            <a:endParaRPr lang="en-US"/>
          </a:p>
        </p:txBody>
      </p:sp>
    </p:spTree>
    <p:extLst>
      <p:ext uri="{BB962C8B-B14F-4D97-AF65-F5344CB8AC3E}">
        <p14:creationId xmlns:p14="http://schemas.microsoft.com/office/powerpoint/2010/main" val="3608876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B2E5AA-CCBD-B14C-A545-CC86C6769448}" type="slidenum">
              <a:rPr lang="en-US" smtClean="0"/>
              <a:t>6</a:t>
            </a:fld>
            <a:endParaRPr lang="en-US"/>
          </a:p>
        </p:txBody>
      </p:sp>
    </p:spTree>
    <p:extLst>
      <p:ext uri="{BB962C8B-B14F-4D97-AF65-F5344CB8AC3E}">
        <p14:creationId xmlns:p14="http://schemas.microsoft.com/office/powerpoint/2010/main" val="277491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0B2E5AA-CCBD-B14C-A545-CC86C6769448}" type="slidenum">
              <a:rPr lang="en-US" smtClean="0"/>
              <a:t>9</a:t>
            </a:fld>
            <a:endParaRPr lang="en-US"/>
          </a:p>
        </p:txBody>
      </p:sp>
    </p:spTree>
    <p:extLst>
      <p:ext uri="{BB962C8B-B14F-4D97-AF65-F5344CB8AC3E}">
        <p14:creationId xmlns:p14="http://schemas.microsoft.com/office/powerpoint/2010/main" val="2259869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0B2E5AA-CCBD-B14C-A545-CC86C6769448}" type="slidenum">
              <a:rPr lang="en-US" smtClean="0"/>
              <a:t>10</a:t>
            </a:fld>
            <a:endParaRPr lang="en-US"/>
          </a:p>
        </p:txBody>
      </p:sp>
    </p:spTree>
    <p:extLst>
      <p:ext uri="{BB962C8B-B14F-4D97-AF65-F5344CB8AC3E}">
        <p14:creationId xmlns:p14="http://schemas.microsoft.com/office/powerpoint/2010/main" val="2524537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0B2E5AA-CCBD-B14C-A545-CC86C6769448}" type="slidenum">
              <a:rPr lang="en-US" smtClean="0"/>
              <a:t>11</a:t>
            </a:fld>
            <a:endParaRPr lang="en-US"/>
          </a:p>
        </p:txBody>
      </p:sp>
    </p:spTree>
    <p:extLst>
      <p:ext uri="{BB962C8B-B14F-4D97-AF65-F5344CB8AC3E}">
        <p14:creationId xmlns:p14="http://schemas.microsoft.com/office/powerpoint/2010/main" val="393069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a:t>
            </a:r>
            <a:r>
              <a:rPr lang="en-US" err="1"/>
              <a:t>Achyuth</a:t>
            </a:r>
            <a:r>
              <a:rPr lang="en-US"/>
              <a:t>, so let me just continue with the Design Process that we have implemented. </a:t>
            </a:r>
            <a:br>
              <a:rPr lang="en-US"/>
            </a:br>
            <a:r>
              <a:rPr lang="en-US"/>
              <a:t>My team and I have followed these 6 steps to develop the High Fidelity design</a:t>
            </a:r>
          </a:p>
          <a:p>
            <a:endParaRPr lang="en-US"/>
          </a:p>
        </p:txBody>
      </p:sp>
      <p:sp>
        <p:nvSpPr>
          <p:cNvPr id="4" name="Slide Number Placeholder 3"/>
          <p:cNvSpPr>
            <a:spLocks noGrp="1"/>
          </p:cNvSpPr>
          <p:nvPr>
            <p:ph type="sldNum" sz="quarter" idx="5"/>
          </p:nvPr>
        </p:nvSpPr>
        <p:spPr/>
        <p:txBody>
          <a:bodyPr/>
          <a:lstStyle/>
          <a:p>
            <a:fld id="{C0B2E5AA-CCBD-B14C-A545-CC86C6769448}" type="slidenum">
              <a:rPr lang="en-US" smtClean="0"/>
              <a:t>14</a:t>
            </a:fld>
            <a:endParaRPr lang="en-US"/>
          </a:p>
        </p:txBody>
      </p:sp>
    </p:spTree>
    <p:extLst>
      <p:ext uri="{BB962C8B-B14F-4D97-AF65-F5344CB8AC3E}">
        <p14:creationId xmlns:p14="http://schemas.microsoft.com/office/powerpoint/2010/main" val="305387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comes the UX Research Methods that we have used: User Interview, Surveys, Personas Building and Concept Testing</a:t>
            </a:r>
          </a:p>
        </p:txBody>
      </p:sp>
      <p:sp>
        <p:nvSpPr>
          <p:cNvPr id="4" name="Slide Number Placeholder 3"/>
          <p:cNvSpPr>
            <a:spLocks noGrp="1"/>
          </p:cNvSpPr>
          <p:nvPr>
            <p:ph type="sldNum" sz="quarter" idx="5"/>
          </p:nvPr>
        </p:nvSpPr>
        <p:spPr/>
        <p:txBody>
          <a:bodyPr/>
          <a:lstStyle/>
          <a:p>
            <a:fld id="{C0B2E5AA-CCBD-B14C-A545-CC86C6769448}" type="slidenum">
              <a:rPr lang="en-US" smtClean="0"/>
              <a:t>15</a:t>
            </a:fld>
            <a:endParaRPr lang="en-US"/>
          </a:p>
        </p:txBody>
      </p:sp>
    </p:spTree>
    <p:extLst>
      <p:ext uri="{BB962C8B-B14F-4D97-AF65-F5344CB8AC3E}">
        <p14:creationId xmlns:p14="http://schemas.microsoft.com/office/powerpoint/2010/main" val="87825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12/7/22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622783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5279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12/7/22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211887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0248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12/7/22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944414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08387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44820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30428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70999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12/7/22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60044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48399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12/7/22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41091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6.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s://app.uxtweak.com/questionnaire/results/OVE84z1LepWDkr6ibPKBw/F9l7IERilJ1fh42KVQtgh"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s://app.uxtweak.com/cardsort/results/SzuFDoGv2zHaaxEjU4Am9/K62nC2oPxGNodfaH5tTrw"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s://app.uxtweak.com/cardsort/results/Ss3BtpyLLtpgyk2TeKRxB/UWcsL6UOylfazyPq0Lwi7"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slide" Target="slide5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figma.com/file/67h5Gf6kuziMhLcLD3vK8P/Final-Project-My-Version?node-id=0%3A1&amp;t=P3GRq60cdKV7tzPZ-1" TargetMode="Externa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figma.com/file/67h5Gf6kuziMhLcLD3vK8P/Final-Project-My-Version?node-id=0%3A1&amp;t=P3GRq60cdKV7tzPZ-1" TargetMode="External"/><Relationship Id="rId2" Type="http://schemas.openxmlformats.org/officeDocument/2006/relationships/hyperlink" Target="https://northeastern-my.sharepoint.com/:b:/g/personal/penmetcha_s_northeastern_edu/EV3Gg4mcv2dDvK0QOx1lGbIBobPADtmiyMYjSo2hJqC2gg?e=wyo5rq" TargetMode="External"/><Relationship Id="rId1" Type="http://schemas.openxmlformats.org/officeDocument/2006/relationships/slideLayout" Target="../slideLayouts/slideLayout2.xml"/><Relationship Id="rId6" Type="http://schemas.openxmlformats.org/officeDocument/2006/relationships/hyperlink" Target="https://app.uxtweak.com/questionnaire/results/OVE84z1LepWDkr6ibPKBw/F9l7IERilJ1fh42KVQtgh" TargetMode="External"/><Relationship Id="rId5" Type="http://schemas.openxmlformats.org/officeDocument/2006/relationships/hyperlink" Target="https://app.uxtweak.com/cardsort/results/SzuFDoGv2zHaaxEjU4Am9/K62nC2oPxGNodfaH5tTrw" TargetMode="External"/><Relationship Id="rId4" Type="http://schemas.openxmlformats.org/officeDocument/2006/relationships/hyperlink" Target="https://app.uxtweak.com/cardsort/results/Ss3BtpyLLtpgyk2TeKRxB/UWcsL6UOylfazyPq0Lwi7"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nngroup.com/articles/usability-testing-101/" TargetMode="External"/><Relationship Id="rId7" Type="http://schemas.openxmlformats.org/officeDocument/2006/relationships/hyperlink" Target="https://www.forbes.com/sites/theyec/2018/11/30/the-importance-of-having-the-right-logo/?sh=217fdeee1ccb" TargetMode="External"/><Relationship Id="rId2" Type="http://schemas.openxmlformats.org/officeDocument/2006/relationships/hyperlink" Target="https://maze.co/guides/concept-testing/" TargetMode="External"/><Relationship Id="rId1" Type="http://schemas.openxmlformats.org/officeDocument/2006/relationships/slideLayout" Target="../slideLayouts/slideLayout2.xml"/><Relationship Id="rId6" Type="http://schemas.openxmlformats.org/officeDocument/2006/relationships/hyperlink" Target="https://www.nngroup.com/articles/talking-to-users/" TargetMode="External"/><Relationship Id="rId5" Type="http://schemas.openxmlformats.org/officeDocument/2006/relationships/hyperlink" Target="https://www.nngroup.com/articles/usability-101-introduction-to-usability/" TargetMode="External"/><Relationship Id="rId4" Type="http://schemas.openxmlformats.org/officeDocument/2006/relationships/hyperlink" Target="https://www.nngroup.com/articles/which-ux-research-metho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BE759-D0BB-1E6F-BA08-73A88C53998C}"/>
              </a:ext>
            </a:extLst>
          </p:cNvPr>
          <p:cNvSpPr>
            <a:spLocks noGrp="1"/>
          </p:cNvSpPr>
          <p:nvPr>
            <p:ph type="title"/>
          </p:nvPr>
        </p:nvSpPr>
        <p:spPr>
          <a:xfrm>
            <a:off x="581193" y="729658"/>
            <a:ext cx="11029616" cy="988332"/>
          </a:xfrm>
        </p:spPr>
        <p:txBody>
          <a:bodyPr vert="horz" lIns="91440" tIns="45720" rIns="91440" bIns="45720" rtlCol="0" anchor="b">
            <a:normAutofit/>
          </a:bodyPr>
          <a:lstStyle/>
          <a:p>
            <a:pPr algn="ctr"/>
            <a:r>
              <a:rPr lang="en-US" b="0" kern="1200" cap="all">
                <a:latin typeface="+mj-lt"/>
                <a:ea typeface="+mj-ea"/>
                <a:cs typeface="+mj-cs"/>
              </a:rPr>
              <a:t>Trawell</a:t>
            </a:r>
            <a:endParaRPr lang="en-US"/>
          </a:p>
        </p:txBody>
      </p:sp>
      <p:sp>
        <p:nvSpPr>
          <p:cNvPr id="4" name="TextBox 3">
            <a:extLst>
              <a:ext uri="{FF2B5EF4-FFF2-40B4-BE49-F238E27FC236}">
                <a16:creationId xmlns:a16="http://schemas.microsoft.com/office/drawing/2014/main" id="{06CF6059-F8F8-BB43-78DA-F52F54255B18}"/>
              </a:ext>
            </a:extLst>
          </p:cNvPr>
          <p:cNvSpPr txBox="1"/>
          <p:nvPr/>
        </p:nvSpPr>
        <p:spPr>
          <a:xfrm>
            <a:off x="9319097" y="5785485"/>
            <a:ext cx="2675107" cy="988332"/>
          </a:xfrm>
          <a:prstGeom prst="rect">
            <a:avLst/>
          </a:prstGeom>
        </p:spPr>
        <p:txBody>
          <a:bodyPr vert="horz" lIns="91440" tIns="45720" rIns="91440" bIns="45720" rtlCol="0" anchor="ctr">
            <a:normAutofit/>
          </a:bodyPr>
          <a:lstStyle/>
          <a:p>
            <a:pPr fontAlgn="b">
              <a:spcBef>
                <a:spcPct val="20000"/>
              </a:spcBef>
              <a:spcAft>
                <a:spcPts val="600"/>
              </a:spcAft>
              <a:buClr>
                <a:srgbClr val="903163"/>
              </a:buClr>
              <a:buSzPct val="92000"/>
            </a:pPr>
            <a:r>
              <a:rPr lang="en-US" b="1" i="0" u="none" strike="noStrike" cap="none" spc="0">
                <a:solidFill>
                  <a:schemeClr val="accent2">
                    <a:lumMod val="75000"/>
                  </a:schemeClr>
                </a:solidFill>
                <a:effectLst/>
              </a:rPr>
              <a:t>Presented By Group 4 </a:t>
            </a:r>
            <a:endParaRPr lang="en-US" b="1">
              <a:solidFill>
                <a:schemeClr val="accent2">
                  <a:lumMod val="75000"/>
                </a:schemeClr>
              </a:solidFill>
            </a:endParaRPr>
          </a:p>
        </p:txBody>
      </p:sp>
      <p:pic>
        <p:nvPicPr>
          <p:cNvPr id="3" name="Picture 4">
            <a:extLst>
              <a:ext uri="{FF2B5EF4-FFF2-40B4-BE49-F238E27FC236}">
                <a16:creationId xmlns:a16="http://schemas.microsoft.com/office/drawing/2014/main" id="{12D2A0FC-67AC-0867-3095-DCC69896C32B}"/>
              </a:ext>
            </a:extLst>
          </p:cNvPr>
          <p:cNvPicPr>
            <a:picLocks noChangeAspect="1"/>
          </p:cNvPicPr>
          <p:nvPr/>
        </p:nvPicPr>
        <p:blipFill>
          <a:blip r:embed="rId3"/>
          <a:stretch>
            <a:fillRect/>
          </a:stretch>
        </p:blipFill>
        <p:spPr>
          <a:xfrm>
            <a:off x="3653366" y="1890410"/>
            <a:ext cx="4467377" cy="4463506"/>
          </a:xfrm>
          <a:prstGeom prst="rect">
            <a:avLst/>
          </a:prstGeom>
        </p:spPr>
      </p:pic>
    </p:spTree>
    <p:extLst>
      <p:ext uri="{BB962C8B-B14F-4D97-AF65-F5344CB8AC3E}">
        <p14:creationId xmlns:p14="http://schemas.microsoft.com/office/powerpoint/2010/main" val="3148666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E93A-3A57-4709-A3EC-28C3FA78A72F}"/>
              </a:ext>
            </a:extLst>
          </p:cNvPr>
          <p:cNvSpPr>
            <a:spLocks noGrp="1"/>
          </p:cNvSpPr>
          <p:nvPr>
            <p:ph type="title"/>
          </p:nvPr>
        </p:nvSpPr>
        <p:spPr/>
        <p:txBody>
          <a:bodyPr/>
          <a:lstStyle/>
          <a:p>
            <a:r>
              <a:rPr lang="en-US">
                <a:ea typeface="+mj-lt"/>
                <a:cs typeface="+mj-lt"/>
              </a:rPr>
              <a:t>USER SEGMENTATION</a:t>
            </a:r>
          </a:p>
        </p:txBody>
      </p:sp>
      <p:sp>
        <p:nvSpPr>
          <p:cNvPr id="3" name="Rounded Rectangle 10">
            <a:extLst>
              <a:ext uri="{FF2B5EF4-FFF2-40B4-BE49-F238E27FC236}">
                <a16:creationId xmlns:a16="http://schemas.microsoft.com/office/drawing/2014/main" id="{817D0CB8-CDDE-7C7F-4B8E-E9D6CA25F15D}"/>
              </a:ext>
            </a:extLst>
          </p:cNvPr>
          <p:cNvSpPr/>
          <p:nvPr/>
        </p:nvSpPr>
        <p:spPr>
          <a:xfrm>
            <a:off x="465800" y="4443243"/>
            <a:ext cx="11294002" cy="75153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Rounded Rectangle 10">
            <a:extLst>
              <a:ext uri="{FF2B5EF4-FFF2-40B4-BE49-F238E27FC236}">
                <a16:creationId xmlns:a16="http://schemas.microsoft.com/office/drawing/2014/main" id="{397205AF-CA88-8A9F-A770-9D6D526FC0AD}"/>
              </a:ext>
            </a:extLst>
          </p:cNvPr>
          <p:cNvSpPr/>
          <p:nvPr/>
        </p:nvSpPr>
        <p:spPr>
          <a:xfrm>
            <a:off x="465802" y="5538618"/>
            <a:ext cx="11287703" cy="75153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ounded Rectangle 10">
            <a:extLst>
              <a:ext uri="{FF2B5EF4-FFF2-40B4-BE49-F238E27FC236}">
                <a16:creationId xmlns:a16="http://schemas.microsoft.com/office/drawing/2014/main" id="{B23012F6-6B53-0A7C-7C52-11EDAE906E19}"/>
              </a:ext>
            </a:extLst>
          </p:cNvPr>
          <p:cNvSpPr/>
          <p:nvPr/>
        </p:nvSpPr>
        <p:spPr>
          <a:xfrm>
            <a:off x="462100" y="3309768"/>
            <a:ext cx="11294002" cy="75153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en-US"/>
          </a:p>
        </p:txBody>
      </p:sp>
      <p:sp>
        <p:nvSpPr>
          <p:cNvPr id="10" name="Rounded Rectangle 10">
            <a:extLst>
              <a:ext uri="{FF2B5EF4-FFF2-40B4-BE49-F238E27FC236}">
                <a16:creationId xmlns:a16="http://schemas.microsoft.com/office/drawing/2014/main" id="{D2599A2F-0BAC-2434-FA93-B5854D34717E}"/>
              </a:ext>
            </a:extLst>
          </p:cNvPr>
          <p:cNvSpPr/>
          <p:nvPr/>
        </p:nvSpPr>
        <p:spPr>
          <a:xfrm>
            <a:off x="458716" y="2176293"/>
            <a:ext cx="11303685" cy="75153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2" name="TextBox 1">
            <a:extLst>
              <a:ext uri="{FF2B5EF4-FFF2-40B4-BE49-F238E27FC236}">
                <a16:creationId xmlns:a16="http://schemas.microsoft.com/office/drawing/2014/main" id="{3C427E33-BAA3-5414-12E0-A4C589C58065}"/>
              </a:ext>
            </a:extLst>
          </p:cNvPr>
          <p:cNvSpPr txBox="1"/>
          <p:nvPr/>
        </p:nvSpPr>
        <p:spPr>
          <a:xfrm>
            <a:off x="1693079" y="2355151"/>
            <a:ext cx="5335748"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a:ea typeface="+mn-lt"/>
                <a:cs typeface="+mn-lt"/>
              </a:rPr>
              <a:t>Age Group</a:t>
            </a:r>
            <a:r>
              <a:rPr lang="en-IN">
                <a:ea typeface="+mn-lt"/>
                <a:cs typeface="+mn-lt"/>
              </a:rPr>
              <a:t> – 16 to 60 years</a:t>
            </a:r>
            <a:endParaRPr lang="en-US"/>
          </a:p>
        </p:txBody>
      </p:sp>
      <p:sp>
        <p:nvSpPr>
          <p:cNvPr id="14" name="TextBox 1">
            <a:extLst>
              <a:ext uri="{FF2B5EF4-FFF2-40B4-BE49-F238E27FC236}">
                <a16:creationId xmlns:a16="http://schemas.microsoft.com/office/drawing/2014/main" id="{296BBD32-87EE-A1BE-6421-32A6F6258C2B}"/>
              </a:ext>
            </a:extLst>
          </p:cNvPr>
          <p:cNvSpPr txBox="1"/>
          <p:nvPr/>
        </p:nvSpPr>
        <p:spPr>
          <a:xfrm>
            <a:off x="1693079" y="4615296"/>
            <a:ext cx="9917729"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ea typeface="+mn-lt"/>
                <a:cs typeface="+mn-lt"/>
              </a:rPr>
              <a:t>Demographics </a:t>
            </a:r>
            <a:r>
              <a:rPr lang="en-US">
                <a:ea typeface="+mn-lt"/>
                <a:cs typeface="+mn-lt"/>
              </a:rPr>
              <a:t>– Includes people from cities mainly 9:00 – 6:00 work force with busy lives.</a:t>
            </a:r>
            <a:endParaRPr lang="en-IN">
              <a:ea typeface="+mn-lt"/>
              <a:cs typeface="+mn-lt"/>
            </a:endParaRPr>
          </a:p>
        </p:txBody>
      </p:sp>
      <p:sp>
        <p:nvSpPr>
          <p:cNvPr id="16" name="TextBox 1">
            <a:extLst>
              <a:ext uri="{FF2B5EF4-FFF2-40B4-BE49-F238E27FC236}">
                <a16:creationId xmlns:a16="http://schemas.microsoft.com/office/drawing/2014/main" id="{8A7111D2-1B8D-F158-CBA3-79738B4BB017}"/>
              </a:ext>
            </a:extLst>
          </p:cNvPr>
          <p:cNvSpPr txBox="1"/>
          <p:nvPr/>
        </p:nvSpPr>
        <p:spPr>
          <a:xfrm>
            <a:off x="1693079" y="5715307"/>
            <a:ext cx="6153256"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ea typeface="+mn-lt"/>
                <a:cs typeface="+mn-lt"/>
              </a:rPr>
              <a:t>Technology Orientation</a:t>
            </a:r>
            <a:r>
              <a:rPr lang="en-US">
                <a:ea typeface="+mn-lt"/>
                <a:cs typeface="+mn-lt"/>
              </a:rPr>
              <a:t> - </a:t>
            </a:r>
            <a:r>
              <a:rPr lang="en-US" b="0" i="0">
                <a:solidFill>
                  <a:srgbClr val="2B2B2B"/>
                </a:solidFill>
                <a:effectLst/>
              </a:rPr>
              <a:t>The level of users’ tech savviness.</a:t>
            </a:r>
            <a:endParaRPr lang="en-US"/>
          </a:p>
        </p:txBody>
      </p:sp>
      <p:sp>
        <p:nvSpPr>
          <p:cNvPr id="17" name="TextBox 1">
            <a:extLst>
              <a:ext uri="{FF2B5EF4-FFF2-40B4-BE49-F238E27FC236}">
                <a16:creationId xmlns:a16="http://schemas.microsoft.com/office/drawing/2014/main" id="{FD831D5F-4DFC-2CD4-CB4D-A396C6AE6C8A}"/>
              </a:ext>
            </a:extLst>
          </p:cNvPr>
          <p:cNvSpPr txBox="1"/>
          <p:nvPr/>
        </p:nvSpPr>
        <p:spPr>
          <a:xfrm>
            <a:off x="1693079" y="3474897"/>
            <a:ext cx="5726273"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ea typeface="+mn-lt"/>
                <a:cs typeface="+mn-lt"/>
              </a:rPr>
              <a:t>Psychographics</a:t>
            </a:r>
            <a:r>
              <a:rPr lang="en-US">
                <a:ea typeface="+mn-lt"/>
                <a:cs typeface="+mn-lt"/>
              </a:rPr>
              <a:t> – Fear of paying more to agents for trips</a:t>
            </a:r>
          </a:p>
        </p:txBody>
      </p:sp>
      <p:pic>
        <p:nvPicPr>
          <p:cNvPr id="18" name="Picture 20">
            <a:extLst>
              <a:ext uri="{FF2B5EF4-FFF2-40B4-BE49-F238E27FC236}">
                <a16:creationId xmlns:a16="http://schemas.microsoft.com/office/drawing/2014/main" id="{DDD95CB9-6B30-CB95-86CC-26DBD3C748FF}"/>
              </a:ext>
            </a:extLst>
          </p:cNvPr>
          <p:cNvPicPr>
            <a:picLocks noChangeAspect="1"/>
          </p:cNvPicPr>
          <p:nvPr/>
        </p:nvPicPr>
        <p:blipFill>
          <a:blip r:embed="rId3"/>
          <a:stretch>
            <a:fillRect/>
          </a:stretch>
        </p:blipFill>
        <p:spPr>
          <a:xfrm>
            <a:off x="682702" y="2215205"/>
            <a:ext cx="608106" cy="649224"/>
          </a:xfrm>
          <a:prstGeom prst="rect">
            <a:avLst/>
          </a:prstGeom>
        </p:spPr>
      </p:pic>
      <p:pic>
        <p:nvPicPr>
          <p:cNvPr id="21" name="Picture 21">
            <a:extLst>
              <a:ext uri="{FF2B5EF4-FFF2-40B4-BE49-F238E27FC236}">
                <a16:creationId xmlns:a16="http://schemas.microsoft.com/office/drawing/2014/main" id="{E446A378-7FCF-41A9-E876-DF3BEEBD2669}"/>
              </a:ext>
            </a:extLst>
          </p:cNvPr>
          <p:cNvPicPr>
            <a:picLocks noChangeAspect="1"/>
          </p:cNvPicPr>
          <p:nvPr/>
        </p:nvPicPr>
        <p:blipFill>
          <a:blip r:embed="rId4"/>
          <a:stretch>
            <a:fillRect/>
          </a:stretch>
        </p:blipFill>
        <p:spPr>
          <a:xfrm>
            <a:off x="596913" y="3367468"/>
            <a:ext cx="814387" cy="619125"/>
          </a:xfrm>
          <a:prstGeom prst="rect">
            <a:avLst/>
          </a:prstGeom>
        </p:spPr>
      </p:pic>
      <p:pic>
        <p:nvPicPr>
          <p:cNvPr id="22" name="Picture 23">
            <a:extLst>
              <a:ext uri="{FF2B5EF4-FFF2-40B4-BE49-F238E27FC236}">
                <a16:creationId xmlns:a16="http://schemas.microsoft.com/office/drawing/2014/main" id="{7CF9EED4-B793-E4B7-D661-EB1E4554290B}"/>
              </a:ext>
            </a:extLst>
          </p:cNvPr>
          <p:cNvPicPr>
            <a:picLocks noChangeAspect="1"/>
          </p:cNvPicPr>
          <p:nvPr/>
        </p:nvPicPr>
        <p:blipFill>
          <a:blip r:embed="rId5"/>
          <a:stretch>
            <a:fillRect/>
          </a:stretch>
        </p:blipFill>
        <p:spPr>
          <a:xfrm>
            <a:off x="643790" y="4526118"/>
            <a:ext cx="695325" cy="585788"/>
          </a:xfrm>
          <a:prstGeom prst="rect">
            <a:avLst/>
          </a:prstGeom>
        </p:spPr>
      </p:pic>
      <p:pic>
        <p:nvPicPr>
          <p:cNvPr id="24" name="Picture 24">
            <a:extLst>
              <a:ext uri="{FF2B5EF4-FFF2-40B4-BE49-F238E27FC236}">
                <a16:creationId xmlns:a16="http://schemas.microsoft.com/office/drawing/2014/main" id="{33417C2D-1F90-9C52-EFBC-F48C28EEA54A}"/>
              </a:ext>
            </a:extLst>
          </p:cNvPr>
          <p:cNvPicPr>
            <a:picLocks noChangeAspect="1"/>
          </p:cNvPicPr>
          <p:nvPr/>
        </p:nvPicPr>
        <p:blipFill>
          <a:blip r:embed="rId6"/>
          <a:stretch>
            <a:fillRect/>
          </a:stretch>
        </p:blipFill>
        <p:spPr>
          <a:xfrm>
            <a:off x="635012" y="5599936"/>
            <a:ext cx="738188" cy="600075"/>
          </a:xfrm>
          <a:prstGeom prst="rect">
            <a:avLst/>
          </a:prstGeom>
        </p:spPr>
      </p:pic>
    </p:spTree>
    <p:extLst>
      <p:ext uri="{BB962C8B-B14F-4D97-AF65-F5344CB8AC3E}">
        <p14:creationId xmlns:p14="http://schemas.microsoft.com/office/powerpoint/2010/main" val="1232980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B392-05E7-3074-E789-A53BA0639AAA}"/>
              </a:ext>
            </a:extLst>
          </p:cNvPr>
          <p:cNvSpPr>
            <a:spLocks noGrp="1"/>
          </p:cNvSpPr>
          <p:nvPr>
            <p:ph type="title"/>
          </p:nvPr>
        </p:nvSpPr>
        <p:spPr/>
        <p:txBody>
          <a:bodyPr/>
          <a:lstStyle/>
          <a:p>
            <a:r>
              <a:rPr lang="en-US"/>
              <a:t>User needs</a:t>
            </a:r>
          </a:p>
        </p:txBody>
      </p:sp>
      <p:sp>
        <p:nvSpPr>
          <p:cNvPr id="5" name="Rounded Rectangle 4">
            <a:extLst>
              <a:ext uri="{FF2B5EF4-FFF2-40B4-BE49-F238E27FC236}">
                <a16:creationId xmlns:a16="http://schemas.microsoft.com/office/drawing/2014/main" id="{34E217EF-4433-B3B9-7DDA-68761BC8B863}"/>
              </a:ext>
            </a:extLst>
          </p:cNvPr>
          <p:cNvSpPr/>
          <p:nvPr/>
        </p:nvSpPr>
        <p:spPr>
          <a:xfrm>
            <a:off x="464149" y="2148220"/>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ounded Rectangle 8">
            <a:extLst>
              <a:ext uri="{FF2B5EF4-FFF2-40B4-BE49-F238E27FC236}">
                <a16:creationId xmlns:a16="http://schemas.microsoft.com/office/drawing/2014/main" id="{BC23EA8F-1B9A-EB47-74CF-08341E6C163A}"/>
              </a:ext>
            </a:extLst>
          </p:cNvPr>
          <p:cNvSpPr/>
          <p:nvPr/>
        </p:nvSpPr>
        <p:spPr>
          <a:xfrm>
            <a:off x="3554090" y="2163536"/>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ounded Rectangle 11">
            <a:extLst>
              <a:ext uri="{FF2B5EF4-FFF2-40B4-BE49-F238E27FC236}">
                <a16:creationId xmlns:a16="http://schemas.microsoft.com/office/drawing/2014/main" id="{A6AABEE4-6DF0-6A3F-4651-17CE54B83BB6}"/>
              </a:ext>
            </a:extLst>
          </p:cNvPr>
          <p:cNvSpPr/>
          <p:nvPr/>
        </p:nvSpPr>
        <p:spPr>
          <a:xfrm>
            <a:off x="6675116" y="2160815"/>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ounded Rectangle 14">
            <a:extLst>
              <a:ext uri="{FF2B5EF4-FFF2-40B4-BE49-F238E27FC236}">
                <a16:creationId xmlns:a16="http://schemas.microsoft.com/office/drawing/2014/main" id="{A13D5C6F-4EF1-B7EC-856D-3F44F3DDA691}"/>
              </a:ext>
            </a:extLst>
          </p:cNvPr>
          <p:cNvSpPr/>
          <p:nvPr/>
        </p:nvSpPr>
        <p:spPr>
          <a:xfrm>
            <a:off x="9730951" y="2173410"/>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2" name="Picture 12">
            <a:extLst>
              <a:ext uri="{FF2B5EF4-FFF2-40B4-BE49-F238E27FC236}">
                <a16:creationId xmlns:a16="http://schemas.microsoft.com/office/drawing/2014/main" id="{7F08E2F3-3C65-C026-91F7-637BC13067CD}"/>
              </a:ext>
            </a:extLst>
          </p:cNvPr>
          <p:cNvPicPr>
            <a:picLocks noChangeAspect="1"/>
          </p:cNvPicPr>
          <p:nvPr/>
        </p:nvPicPr>
        <p:blipFill>
          <a:blip r:embed="rId3"/>
          <a:stretch>
            <a:fillRect/>
          </a:stretch>
        </p:blipFill>
        <p:spPr>
          <a:xfrm>
            <a:off x="756457" y="2364947"/>
            <a:ext cx="1393373" cy="1406829"/>
          </a:xfrm>
          <a:prstGeom prst="rect">
            <a:avLst/>
          </a:prstGeom>
        </p:spPr>
      </p:pic>
      <p:pic>
        <p:nvPicPr>
          <p:cNvPr id="13" name="Picture 13">
            <a:extLst>
              <a:ext uri="{FF2B5EF4-FFF2-40B4-BE49-F238E27FC236}">
                <a16:creationId xmlns:a16="http://schemas.microsoft.com/office/drawing/2014/main" id="{9A1A10A4-F5B2-72DE-6EC9-C9ECBBC0245C}"/>
              </a:ext>
            </a:extLst>
          </p:cNvPr>
          <p:cNvPicPr>
            <a:picLocks noChangeAspect="1"/>
          </p:cNvPicPr>
          <p:nvPr/>
        </p:nvPicPr>
        <p:blipFill>
          <a:blip r:embed="rId4"/>
          <a:stretch>
            <a:fillRect/>
          </a:stretch>
        </p:blipFill>
        <p:spPr>
          <a:xfrm>
            <a:off x="3892730" y="2361063"/>
            <a:ext cx="1405663" cy="1401754"/>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BE5A4A74-E3B7-0E73-1781-EE406C5931D9}"/>
              </a:ext>
            </a:extLst>
          </p:cNvPr>
          <p:cNvPicPr>
            <a:picLocks noChangeAspect="1"/>
          </p:cNvPicPr>
          <p:nvPr/>
        </p:nvPicPr>
        <p:blipFill>
          <a:blip r:embed="rId5"/>
          <a:stretch>
            <a:fillRect/>
          </a:stretch>
        </p:blipFill>
        <p:spPr>
          <a:xfrm>
            <a:off x="6926697" y="2325398"/>
            <a:ext cx="1402468" cy="1427081"/>
          </a:xfrm>
          <a:prstGeom prst="rect">
            <a:avLst/>
          </a:prstGeom>
        </p:spPr>
      </p:pic>
      <p:pic>
        <p:nvPicPr>
          <p:cNvPr id="16" name="Picture 16">
            <a:extLst>
              <a:ext uri="{FF2B5EF4-FFF2-40B4-BE49-F238E27FC236}">
                <a16:creationId xmlns:a16="http://schemas.microsoft.com/office/drawing/2014/main" id="{6AB3FAAA-5B8B-A58C-DCB5-6B2379034A29}"/>
              </a:ext>
            </a:extLst>
          </p:cNvPr>
          <p:cNvPicPr>
            <a:picLocks noChangeAspect="1"/>
          </p:cNvPicPr>
          <p:nvPr/>
        </p:nvPicPr>
        <p:blipFill>
          <a:blip r:embed="rId6"/>
          <a:stretch>
            <a:fillRect/>
          </a:stretch>
        </p:blipFill>
        <p:spPr>
          <a:xfrm>
            <a:off x="10019138" y="2269213"/>
            <a:ext cx="1411155" cy="1414398"/>
          </a:xfrm>
          <a:prstGeom prst="rect">
            <a:avLst/>
          </a:prstGeom>
        </p:spPr>
      </p:pic>
      <p:sp>
        <p:nvSpPr>
          <p:cNvPr id="8" name="TextBox 7">
            <a:extLst>
              <a:ext uri="{FF2B5EF4-FFF2-40B4-BE49-F238E27FC236}">
                <a16:creationId xmlns:a16="http://schemas.microsoft.com/office/drawing/2014/main" id="{779D3BBB-915B-B997-1FEF-6749A12EC85A}"/>
              </a:ext>
            </a:extLst>
          </p:cNvPr>
          <p:cNvSpPr txBox="1"/>
          <p:nvPr/>
        </p:nvSpPr>
        <p:spPr>
          <a:xfrm>
            <a:off x="569527" y="4144218"/>
            <a:ext cx="1867991" cy="646331"/>
          </a:xfrm>
          <a:prstGeom prst="rect">
            <a:avLst/>
          </a:prstGeom>
          <a:noFill/>
        </p:spPr>
        <p:txBody>
          <a:bodyPr wrap="square" lIns="91440" tIns="45720" rIns="91440" bIns="45720" rtlCol="0" anchor="t">
            <a:spAutoFit/>
          </a:bodyPr>
          <a:lstStyle/>
          <a:p>
            <a:pPr algn="ctr"/>
            <a:r>
              <a:rPr lang="en-US">
                <a:ea typeface="+mn-lt"/>
                <a:cs typeface="+mn-lt"/>
              </a:rPr>
              <a:t>User-friendly travel application</a:t>
            </a:r>
            <a:r>
              <a:rPr lang="en-US" sz="1400">
                <a:ea typeface="+mn-lt"/>
                <a:cs typeface="+mn-lt"/>
              </a:rPr>
              <a:t> </a:t>
            </a:r>
            <a:endParaRPr lang="en-US"/>
          </a:p>
        </p:txBody>
      </p:sp>
      <p:sp>
        <p:nvSpPr>
          <p:cNvPr id="14" name="TextBox 13">
            <a:extLst>
              <a:ext uri="{FF2B5EF4-FFF2-40B4-BE49-F238E27FC236}">
                <a16:creationId xmlns:a16="http://schemas.microsoft.com/office/drawing/2014/main" id="{C51FDFB6-CECD-C4EF-A700-1DE59EF18E06}"/>
              </a:ext>
            </a:extLst>
          </p:cNvPr>
          <p:cNvSpPr txBox="1"/>
          <p:nvPr/>
        </p:nvSpPr>
        <p:spPr>
          <a:xfrm>
            <a:off x="3575272" y="4005719"/>
            <a:ext cx="1960020" cy="1200329"/>
          </a:xfrm>
          <a:prstGeom prst="rect">
            <a:avLst/>
          </a:prstGeom>
          <a:noFill/>
        </p:spPr>
        <p:txBody>
          <a:bodyPr wrap="square" lIns="91440" tIns="45720" rIns="91440" bIns="45720" rtlCol="0" anchor="t">
            <a:spAutoFit/>
          </a:bodyPr>
          <a:lstStyle/>
          <a:p>
            <a:pPr algn="ctr"/>
            <a:r>
              <a:rPr lang="en-US">
                <a:ea typeface="+mn-lt"/>
                <a:cs typeface="+mn-lt"/>
              </a:rPr>
              <a:t>A high-quality mobile application with many features </a:t>
            </a:r>
          </a:p>
        </p:txBody>
      </p:sp>
      <p:sp>
        <p:nvSpPr>
          <p:cNvPr id="18" name="TextBox 17">
            <a:extLst>
              <a:ext uri="{FF2B5EF4-FFF2-40B4-BE49-F238E27FC236}">
                <a16:creationId xmlns:a16="http://schemas.microsoft.com/office/drawing/2014/main" id="{8BB0A446-139B-7322-385B-E377B8CC2674}"/>
              </a:ext>
            </a:extLst>
          </p:cNvPr>
          <p:cNvSpPr txBox="1"/>
          <p:nvPr/>
        </p:nvSpPr>
        <p:spPr>
          <a:xfrm>
            <a:off x="6673044" y="4043458"/>
            <a:ext cx="1867991" cy="646331"/>
          </a:xfrm>
          <a:prstGeom prst="rect">
            <a:avLst/>
          </a:prstGeom>
          <a:noFill/>
        </p:spPr>
        <p:txBody>
          <a:bodyPr wrap="square" lIns="91440" tIns="45720" rIns="91440" bIns="45720" rtlCol="0" anchor="t">
            <a:spAutoFit/>
          </a:bodyPr>
          <a:lstStyle/>
          <a:p>
            <a:pPr algn="ctr"/>
            <a:r>
              <a:rPr lang="en-US">
                <a:ea typeface="+mn-lt"/>
                <a:cs typeface="+mn-lt"/>
              </a:rPr>
              <a:t>A perfect holiday package  </a:t>
            </a:r>
          </a:p>
        </p:txBody>
      </p:sp>
      <p:sp>
        <p:nvSpPr>
          <p:cNvPr id="19" name="TextBox 18">
            <a:extLst>
              <a:ext uri="{FF2B5EF4-FFF2-40B4-BE49-F238E27FC236}">
                <a16:creationId xmlns:a16="http://schemas.microsoft.com/office/drawing/2014/main" id="{D2FDCD9D-202A-0C35-B11E-CCE9A9621749}"/>
              </a:ext>
            </a:extLst>
          </p:cNvPr>
          <p:cNvSpPr txBox="1"/>
          <p:nvPr/>
        </p:nvSpPr>
        <p:spPr>
          <a:xfrm>
            <a:off x="9787483" y="4005719"/>
            <a:ext cx="1867991" cy="923330"/>
          </a:xfrm>
          <a:prstGeom prst="rect">
            <a:avLst/>
          </a:prstGeom>
          <a:noFill/>
        </p:spPr>
        <p:txBody>
          <a:bodyPr wrap="square" lIns="91440" tIns="45720" rIns="91440" bIns="45720" rtlCol="0" anchor="t">
            <a:spAutoFit/>
          </a:bodyPr>
          <a:lstStyle/>
          <a:p>
            <a:pPr algn="ctr"/>
            <a:r>
              <a:rPr lang="en-US">
                <a:ea typeface="+mn-lt"/>
                <a:cs typeface="+mn-lt"/>
              </a:rPr>
              <a:t>Collect feedback about the website  </a:t>
            </a:r>
          </a:p>
        </p:txBody>
      </p:sp>
    </p:spTree>
    <p:extLst>
      <p:ext uri="{BB962C8B-B14F-4D97-AF65-F5344CB8AC3E}">
        <p14:creationId xmlns:p14="http://schemas.microsoft.com/office/powerpoint/2010/main" val="1624205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B392-05E7-3074-E789-A53BA0639AAA}"/>
              </a:ext>
            </a:extLst>
          </p:cNvPr>
          <p:cNvSpPr>
            <a:spLocks noGrp="1"/>
          </p:cNvSpPr>
          <p:nvPr>
            <p:ph type="title"/>
          </p:nvPr>
        </p:nvSpPr>
        <p:spPr/>
        <p:txBody>
          <a:bodyPr/>
          <a:lstStyle/>
          <a:p>
            <a:r>
              <a:rPr lang="en-US"/>
              <a:t>User needs</a:t>
            </a:r>
          </a:p>
        </p:txBody>
      </p:sp>
      <p:sp>
        <p:nvSpPr>
          <p:cNvPr id="5" name="Rounded Rectangle 4">
            <a:extLst>
              <a:ext uri="{FF2B5EF4-FFF2-40B4-BE49-F238E27FC236}">
                <a16:creationId xmlns:a16="http://schemas.microsoft.com/office/drawing/2014/main" id="{34E217EF-4433-B3B9-7DDA-68761BC8B863}"/>
              </a:ext>
            </a:extLst>
          </p:cNvPr>
          <p:cNvSpPr/>
          <p:nvPr/>
        </p:nvSpPr>
        <p:spPr>
          <a:xfrm>
            <a:off x="480441" y="2160815"/>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ounded Rectangle 8">
            <a:extLst>
              <a:ext uri="{FF2B5EF4-FFF2-40B4-BE49-F238E27FC236}">
                <a16:creationId xmlns:a16="http://schemas.microsoft.com/office/drawing/2014/main" id="{BC23EA8F-1B9A-EB47-74CF-08341E6C163A}"/>
              </a:ext>
            </a:extLst>
          </p:cNvPr>
          <p:cNvSpPr/>
          <p:nvPr/>
        </p:nvSpPr>
        <p:spPr>
          <a:xfrm>
            <a:off x="3535251" y="2163536"/>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ounded Rectangle 11">
            <a:extLst>
              <a:ext uri="{FF2B5EF4-FFF2-40B4-BE49-F238E27FC236}">
                <a16:creationId xmlns:a16="http://schemas.microsoft.com/office/drawing/2014/main" id="{A6AABEE4-6DF0-6A3F-4651-17CE54B83BB6}"/>
              </a:ext>
            </a:extLst>
          </p:cNvPr>
          <p:cNvSpPr/>
          <p:nvPr/>
        </p:nvSpPr>
        <p:spPr>
          <a:xfrm>
            <a:off x="6697842" y="2160815"/>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ounded Rectangle 14">
            <a:extLst>
              <a:ext uri="{FF2B5EF4-FFF2-40B4-BE49-F238E27FC236}">
                <a16:creationId xmlns:a16="http://schemas.microsoft.com/office/drawing/2014/main" id="{A13D5C6F-4EF1-B7EC-856D-3F44F3DDA691}"/>
              </a:ext>
            </a:extLst>
          </p:cNvPr>
          <p:cNvSpPr/>
          <p:nvPr/>
        </p:nvSpPr>
        <p:spPr>
          <a:xfrm>
            <a:off x="9697401" y="2160815"/>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3" name="Picture 3">
            <a:extLst>
              <a:ext uri="{FF2B5EF4-FFF2-40B4-BE49-F238E27FC236}">
                <a16:creationId xmlns:a16="http://schemas.microsoft.com/office/drawing/2014/main" id="{B35F6884-68F2-B1BA-73BC-A5D1F01652FA}"/>
              </a:ext>
            </a:extLst>
          </p:cNvPr>
          <p:cNvPicPr>
            <a:picLocks noChangeAspect="1"/>
          </p:cNvPicPr>
          <p:nvPr/>
        </p:nvPicPr>
        <p:blipFill>
          <a:blip r:embed="rId2"/>
          <a:stretch>
            <a:fillRect/>
          </a:stretch>
        </p:blipFill>
        <p:spPr>
          <a:xfrm>
            <a:off x="766301" y="2408192"/>
            <a:ext cx="1408877" cy="1393528"/>
          </a:xfrm>
          <a:prstGeom prst="rect">
            <a:avLst/>
          </a:prstGeom>
        </p:spPr>
      </p:pic>
      <p:sp>
        <p:nvSpPr>
          <p:cNvPr id="6" name="TextBox 5">
            <a:extLst>
              <a:ext uri="{FF2B5EF4-FFF2-40B4-BE49-F238E27FC236}">
                <a16:creationId xmlns:a16="http://schemas.microsoft.com/office/drawing/2014/main" id="{1A735E66-0019-CF77-CF42-D3191A90B250}"/>
              </a:ext>
            </a:extLst>
          </p:cNvPr>
          <p:cNvSpPr txBox="1"/>
          <p:nvPr/>
        </p:nvSpPr>
        <p:spPr>
          <a:xfrm>
            <a:off x="566504" y="4102728"/>
            <a:ext cx="1867991" cy="646331"/>
          </a:xfrm>
          <a:prstGeom prst="rect">
            <a:avLst/>
          </a:prstGeom>
          <a:noFill/>
        </p:spPr>
        <p:txBody>
          <a:bodyPr wrap="square" lIns="91440" tIns="45720" rIns="91440" bIns="45720" rtlCol="0" anchor="t">
            <a:spAutoFit/>
          </a:bodyPr>
          <a:lstStyle/>
          <a:p>
            <a:pPr algn="ctr"/>
            <a:r>
              <a:rPr lang="en-US">
                <a:ea typeface="+mn-lt"/>
                <a:cs typeface="+mn-lt"/>
              </a:rPr>
              <a:t>Take reviews of the Tourist places</a:t>
            </a:r>
            <a:endParaRPr lang="en-US"/>
          </a:p>
        </p:txBody>
      </p:sp>
      <p:sp>
        <p:nvSpPr>
          <p:cNvPr id="8" name="TextBox 7">
            <a:extLst>
              <a:ext uri="{FF2B5EF4-FFF2-40B4-BE49-F238E27FC236}">
                <a16:creationId xmlns:a16="http://schemas.microsoft.com/office/drawing/2014/main" id="{49F7FD1F-BDF8-3CB1-E5E5-E035718991CB}"/>
              </a:ext>
            </a:extLst>
          </p:cNvPr>
          <p:cNvSpPr txBox="1"/>
          <p:nvPr/>
        </p:nvSpPr>
        <p:spPr>
          <a:xfrm>
            <a:off x="3599143" y="4096494"/>
            <a:ext cx="1867991" cy="923330"/>
          </a:xfrm>
          <a:prstGeom prst="rect">
            <a:avLst/>
          </a:prstGeom>
          <a:noFill/>
        </p:spPr>
        <p:txBody>
          <a:bodyPr wrap="square" lIns="91440" tIns="45720" rIns="91440" bIns="45720" rtlCol="0" anchor="t">
            <a:spAutoFit/>
          </a:bodyPr>
          <a:lstStyle/>
          <a:p>
            <a:pPr algn="ctr"/>
            <a:r>
              <a:rPr lang="en-US">
                <a:ea typeface="+mn-lt"/>
                <a:cs typeface="+mn-lt"/>
              </a:rPr>
              <a:t>24 X 7 customer support to the users </a:t>
            </a:r>
            <a:endParaRPr lang="en-US"/>
          </a:p>
        </p:txBody>
      </p:sp>
      <p:sp>
        <p:nvSpPr>
          <p:cNvPr id="10" name="TextBox 9">
            <a:extLst>
              <a:ext uri="{FF2B5EF4-FFF2-40B4-BE49-F238E27FC236}">
                <a16:creationId xmlns:a16="http://schemas.microsoft.com/office/drawing/2014/main" id="{146EE178-9F99-50AE-48CF-517B6556FD9A}"/>
              </a:ext>
            </a:extLst>
          </p:cNvPr>
          <p:cNvSpPr txBox="1"/>
          <p:nvPr/>
        </p:nvSpPr>
        <p:spPr>
          <a:xfrm>
            <a:off x="6760482" y="4048862"/>
            <a:ext cx="1867991" cy="923330"/>
          </a:xfrm>
          <a:prstGeom prst="rect">
            <a:avLst/>
          </a:prstGeom>
          <a:noFill/>
        </p:spPr>
        <p:txBody>
          <a:bodyPr wrap="square" lIns="91440" tIns="45720" rIns="91440" bIns="45720" rtlCol="0" anchor="t">
            <a:spAutoFit/>
          </a:bodyPr>
          <a:lstStyle/>
          <a:p>
            <a:pPr algn="ctr"/>
            <a:r>
              <a:rPr lang="en-US">
                <a:ea typeface="+mn-lt"/>
                <a:cs typeface="+mn-lt"/>
              </a:rPr>
              <a:t>Enhanced trust, privacy, and transparency</a:t>
            </a:r>
            <a:endParaRPr lang="en-US"/>
          </a:p>
        </p:txBody>
      </p:sp>
      <p:sp>
        <p:nvSpPr>
          <p:cNvPr id="12" name="TextBox 11">
            <a:extLst>
              <a:ext uri="{FF2B5EF4-FFF2-40B4-BE49-F238E27FC236}">
                <a16:creationId xmlns:a16="http://schemas.microsoft.com/office/drawing/2014/main" id="{D617283E-C509-60A6-298C-FD1EB6BF4FB0}"/>
              </a:ext>
            </a:extLst>
          </p:cNvPr>
          <p:cNvSpPr txBox="1"/>
          <p:nvPr/>
        </p:nvSpPr>
        <p:spPr>
          <a:xfrm>
            <a:off x="9757505" y="3990494"/>
            <a:ext cx="1867991" cy="1200329"/>
          </a:xfrm>
          <a:prstGeom prst="rect">
            <a:avLst/>
          </a:prstGeom>
          <a:noFill/>
        </p:spPr>
        <p:txBody>
          <a:bodyPr wrap="square" lIns="91440" tIns="45720" rIns="91440" bIns="45720" rtlCol="0" anchor="t">
            <a:spAutoFit/>
          </a:bodyPr>
          <a:lstStyle/>
          <a:p>
            <a:pPr algn="ctr"/>
            <a:r>
              <a:rPr lang="en-US">
                <a:ea typeface="+mn-lt"/>
                <a:cs typeface="+mn-lt"/>
              </a:rPr>
              <a:t>Offline maps to guide users in absence of internet</a:t>
            </a:r>
            <a:endParaRPr lang="en-US"/>
          </a:p>
        </p:txBody>
      </p:sp>
      <p:pic>
        <p:nvPicPr>
          <p:cNvPr id="13" name="Picture 13">
            <a:extLst>
              <a:ext uri="{FF2B5EF4-FFF2-40B4-BE49-F238E27FC236}">
                <a16:creationId xmlns:a16="http://schemas.microsoft.com/office/drawing/2014/main" id="{2EDF729B-D149-CB7B-DFDD-A1EDC854F715}"/>
              </a:ext>
            </a:extLst>
          </p:cNvPr>
          <p:cNvPicPr>
            <a:picLocks noChangeAspect="1"/>
          </p:cNvPicPr>
          <p:nvPr/>
        </p:nvPicPr>
        <p:blipFill>
          <a:blip r:embed="rId3"/>
          <a:stretch>
            <a:fillRect/>
          </a:stretch>
        </p:blipFill>
        <p:spPr>
          <a:xfrm>
            <a:off x="3845872" y="2397197"/>
            <a:ext cx="1379700" cy="1395977"/>
          </a:xfrm>
          <a:prstGeom prst="rect">
            <a:avLst/>
          </a:prstGeom>
        </p:spPr>
      </p:pic>
      <p:pic>
        <p:nvPicPr>
          <p:cNvPr id="14" name="Picture 14">
            <a:extLst>
              <a:ext uri="{FF2B5EF4-FFF2-40B4-BE49-F238E27FC236}">
                <a16:creationId xmlns:a16="http://schemas.microsoft.com/office/drawing/2014/main" id="{B1EF4F07-DD80-765E-175B-4DF44C2A0F28}"/>
              </a:ext>
            </a:extLst>
          </p:cNvPr>
          <p:cNvPicPr>
            <a:picLocks noChangeAspect="1"/>
          </p:cNvPicPr>
          <p:nvPr/>
        </p:nvPicPr>
        <p:blipFill>
          <a:blip r:embed="rId4"/>
          <a:stretch>
            <a:fillRect/>
          </a:stretch>
        </p:blipFill>
        <p:spPr>
          <a:xfrm>
            <a:off x="6984990" y="2344783"/>
            <a:ext cx="1398255" cy="1391500"/>
          </a:xfrm>
          <a:prstGeom prst="rect">
            <a:avLst/>
          </a:prstGeom>
        </p:spPr>
      </p:pic>
      <p:pic>
        <p:nvPicPr>
          <p:cNvPr id="15" name="Picture 15">
            <a:extLst>
              <a:ext uri="{FF2B5EF4-FFF2-40B4-BE49-F238E27FC236}">
                <a16:creationId xmlns:a16="http://schemas.microsoft.com/office/drawing/2014/main" id="{B105A86F-F679-1BAF-679C-0D48FF1EBC5A}"/>
              </a:ext>
            </a:extLst>
          </p:cNvPr>
          <p:cNvPicPr>
            <a:picLocks noChangeAspect="1"/>
          </p:cNvPicPr>
          <p:nvPr/>
        </p:nvPicPr>
        <p:blipFill>
          <a:blip r:embed="rId5"/>
          <a:stretch>
            <a:fillRect/>
          </a:stretch>
        </p:blipFill>
        <p:spPr>
          <a:xfrm>
            <a:off x="10011727" y="2275114"/>
            <a:ext cx="1386820" cy="1399578"/>
          </a:xfrm>
          <a:prstGeom prst="rect">
            <a:avLst/>
          </a:prstGeom>
        </p:spPr>
      </p:pic>
    </p:spTree>
    <p:extLst>
      <p:ext uri="{BB962C8B-B14F-4D97-AF65-F5344CB8AC3E}">
        <p14:creationId xmlns:p14="http://schemas.microsoft.com/office/powerpoint/2010/main" val="3984254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B392-05E7-3074-E789-A53BA0639AAA}"/>
              </a:ext>
            </a:extLst>
          </p:cNvPr>
          <p:cNvSpPr>
            <a:spLocks noGrp="1"/>
          </p:cNvSpPr>
          <p:nvPr>
            <p:ph type="title"/>
          </p:nvPr>
        </p:nvSpPr>
        <p:spPr/>
        <p:txBody>
          <a:bodyPr/>
          <a:lstStyle/>
          <a:p>
            <a:r>
              <a:rPr lang="en-US"/>
              <a:t>User needs</a:t>
            </a:r>
          </a:p>
        </p:txBody>
      </p:sp>
      <p:sp>
        <p:nvSpPr>
          <p:cNvPr id="5" name="Rounded Rectangle 4">
            <a:extLst>
              <a:ext uri="{FF2B5EF4-FFF2-40B4-BE49-F238E27FC236}">
                <a16:creationId xmlns:a16="http://schemas.microsoft.com/office/drawing/2014/main" id="{34E217EF-4433-B3B9-7DDA-68761BC8B863}"/>
              </a:ext>
            </a:extLst>
          </p:cNvPr>
          <p:cNvSpPr/>
          <p:nvPr/>
        </p:nvSpPr>
        <p:spPr>
          <a:xfrm>
            <a:off x="464149" y="2160815"/>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ounded Rectangle 8">
            <a:extLst>
              <a:ext uri="{FF2B5EF4-FFF2-40B4-BE49-F238E27FC236}">
                <a16:creationId xmlns:a16="http://schemas.microsoft.com/office/drawing/2014/main" id="{BC23EA8F-1B9A-EB47-74CF-08341E6C163A}"/>
              </a:ext>
            </a:extLst>
          </p:cNvPr>
          <p:cNvSpPr/>
          <p:nvPr/>
        </p:nvSpPr>
        <p:spPr>
          <a:xfrm>
            <a:off x="3622800" y="2163536"/>
            <a:ext cx="1968606"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ounded Rectangle 11">
            <a:extLst>
              <a:ext uri="{FF2B5EF4-FFF2-40B4-BE49-F238E27FC236}">
                <a16:creationId xmlns:a16="http://schemas.microsoft.com/office/drawing/2014/main" id="{A6AABEE4-6DF0-6A3F-4651-17CE54B83BB6}"/>
              </a:ext>
            </a:extLst>
          </p:cNvPr>
          <p:cNvSpPr/>
          <p:nvPr/>
        </p:nvSpPr>
        <p:spPr>
          <a:xfrm>
            <a:off x="6727026" y="2160815"/>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ounded Rectangle 14">
            <a:extLst>
              <a:ext uri="{FF2B5EF4-FFF2-40B4-BE49-F238E27FC236}">
                <a16:creationId xmlns:a16="http://schemas.microsoft.com/office/drawing/2014/main" id="{A13D5C6F-4EF1-B7EC-856D-3F44F3DDA691}"/>
              </a:ext>
            </a:extLst>
          </p:cNvPr>
          <p:cNvSpPr/>
          <p:nvPr/>
        </p:nvSpPr>
        <p:spPr>
          <a:xfrm>
            <a:off x="9658492" y="2160815"/>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A735E66-0019-CF77-CF42-D3191A90B250}"/>
              </a:ext>
            </a:extLst>
          </p:cNvPr>
          <p:cNvSpPr txBox="1"/>
          <p:nvPr/>
        </p:nvSpPr>
        <p:spPr>
          <a:xfrm>
            <a:off x="483043" y="4143821"/>
            <a:ext cx="1958630" cy="861774"/>
          </a:xfrm>
          <a:prstGeom prst="rect">
            <a:avLst/>
          </a:prstGeom>
          <a:noFill/>
        </p:spPr>
        <p:txBody>
          <a:bodyPr wrap="square" lIns="91440" tIns="45720" rIns="91440" bIns="45720" rtlCol="0" anchor="t">
            <a:spAutoFit/>
          </a:bodyPr>
          <a:lstStyle/>
          <a:p>
            <a:pPr algn="ctr"/>
            <a:r>
              <a:rPr lang="en-US">
                <a:ea typeface="+mn-lt"/>
                <a:cs typeface="+mn-lt"/>
              </a:rPr>
              <a:t>Multi language support </a:t>
            </a:r>
            <a:endParaRPr lang="en-US"/>
          </a:p>
          <a:p>
            <a:pPr algn="ctr"/>
            <a:endParaRPr lang="en-US" sz="1400"/>
          </a:p>
        </p:txBody>
      </p:sp>
      <p:sp>
        <p:nvSpPr>
          <p:cNvPr id="8" name="TextBox 7">
            <a:extLst>
              <a:ext uri="{FF2B5EF4-FFF2-40B4-BE49-F238E27FC236}">
                <a16:creationId xmlns:a16="http://schemas.microsoft.com/office/drawing/2014/main" id="{49F7FD1F-BDF8-3CB1-E5E5-E035718991CB}"/>
              </a:ext>
            </a:extLst>
          </p:cNvPr>
          <p:cNvSpPr txBox="1"/>
          <p:nvPr/>
        </p:nvSpPr>
        <p:spPr>
          <a:xfrm>
            <a:off x="3682960" y="4006695"/>
            <a:ext cx="1867991" cy="1138773"/>
          </a:xfrm>
          <a:prstGeom prst="rect">
            <a:avLst/>
          </a:prstGeom>
          <a:noFill/>
        </p:spPr>
        <p:txBody>
          <a:bodyPr wrap="square" lIns="91440" tIns="45720" rIns="91440" bIns="45720" rtlCol="0" anchor="t">
            <a:spAutoFit/>
          </a:bodyPr>
          <a:lstStyle/>
          <a:p>
            <a:pPr algn="ctr"/>
            <a:r>
              <a:rPr lang="en-US">
                <a:ea typeface="+mn-lt"/>
                <a:cs typeface="+mn-lt"/>
              </a:rPr>
              <a:t>Coupons and discounts to the users</a:t>
            </a:r>
          </a:p>
          <a:p>
            <a:pPr algn="ctr"/>
            <a:endParaRPr lang="en-US" sz="1400"/>
          </a:p>
        </p:txBody>
      </p:sp>
      <p:sp>
        <p:nvSpPr>
          <p:cNvPr id="10" name="TextBox 9">
            <a:extLst>
              <a:ext uri="{FF2B5EF4-FFF2-40B4-BE49-F238E27FC236}">
                <a16:creationId xmlns:a16="http://schemas.microsoft.com/office/drawing/2014/main" id="{146EE178-9F99-50AE-48CF-517B6556FD9A}"/>
              </a:ext>
            </a:extLst>
          </p:cNvPr>
          <p:cNvSpPr txBox="1"/>
          <p:nvPr/>
        </p:nvSpPr>
        <p:spPr>
          <a:xfrm>
            <a:off x="6756645" y="4006695"/>
            <a:ext cx="1867991" cy="1138773"/>
          </a:xfrm>
          <a:prstGeom prst="rect">
            <a:avLst/>
          </a:prstGeom>
          <a:noFill/>
        </p:spPr>
        <p:txBody>
          <a:bodyPr wrap="square" lIns="91440" tIns="45720" rIns="91440" bIns="45720" rtlCol="0" anchor="t">
            <a:spAutoFit/>
          </a:bodyPr>
          <a:lstStyle/>
          <a:p>
            <a:pPr algn="ctr"/>
            <a:r>
              <a:rPr lang="en-US">
                <a:ea typeface="+mn-lt"/>
                <a:cs typeface="+mn-lt"/>
              </a:rPr>
              <a:t>Surveys on customer satisfaction </a:t>
            </a:r>
            <a:endParaRPr lang="en-US"/>
          </a:p>
          <a:p>
            <a:pPr algn="ctr"/>
            <a:endParaRPr lang="en-US" sz="1400"/>
          </a:p>
        </p:txBody>
      </p:sp>
      <p:sp>
        <p:nvSpPr>
          <p:cNvPr id="12" name="TextBox 11">
            <a:extLst>
              <a:ext uri="{FF2B5EF4-FFF2-40B4-BE49-F238E27FC236}">
                <a16:creationId xmlns:a16="http://schemas.microsoft.com/office/drawing/2014/main" id="{D617283E-C509-60A6-298C-FD1EB6BF4FB0}"/>
              </a:ext>
            </a:extLst>
          </p:cNvPr>
          <p:cNvSpPr txBox="1"/>
          <p:nvPr/>
        </p:nvSpPr>
        <p:spPr>
          <a:xfrm>
            <a:off x="9715096" y="4006695"/>
            <a:ext cx="1867991" cy="923330"/>
          </a:xfrm>
          <a:prstGeom prst="rect">
            <a:avLst/>
          </a:prstGeom>
          <a:noFill/>
        </p:spPr>
        <p:txBody>
          <a:bodyPr wrap="square" lIns="91440" tIns="45720" rIns="91440" bIns="45720" rtlCol="0" anchor="t">
            <a:spAutoFit/>
          </a:bodyPr>
          <a:lstStyle/>
          <a:p>
            <a:pPr algn="ctr"/>
            <a:r>
              <a:rPr lang="en-US">
                <a:ea typeface="+mn-lt"/>
                <a:cs typeface="+mn-lt"/>
              </a:rPr>
              <a:t>Adding customer voice with ratings &amp; reviews.</a:t>
            </a:r>
            <a:endParaRPr lang="en-US"/>
          </a:p>
        </p:txBody>
      </p:sp>
      <p:pic>
        <p:nvPicPr>
          <p:cNvPr id="4" name="Picture 15">
            <a:extLst>
              <a:ext uri="{FF2B5EF4-FFF2-40B4-BE49-F238E27FC236}">
                <a16:creationId xmlns:a16="http://schemas.microsoft.com/office/drawing/2014/main" id="{1BB6F741-4D61-2E03-62D6-E936CB68E094}"/>
              </a:ext>
            </a:extLst>
          </p:cNvPr>
          <p:cNvPicPr>
            <a:picLocks noChangeAspect="1"/>
          </p:cNvPicPr>
          <p:nvPr/>
        </p:nvPicPr>
        <p:blipFill>
          <a:blip r:embed="rId2"/>
          <a:stretch>
            <a:fillRect/>
          </a:stretch>
        </p:blipFill>
        <p:spPr>
          <a:xfrm>
            <a:off x="741218" y="2390775"/>
            <a:ext cx="1422163" cy="1381125"/>
          </a:xfrm>
          <a:prstGeom prst="rect">
            <a:avLst/>
          </a:prstGeom>
        </p:spPr>
      </p:pic>
      <p:pic>
        <p:nvPicPr>
          <p:cNvPr id="18" name="Picture 18">
            <a:extLst>
              <a:ext uri="{FF2B5EF4-FFF2-40B4-BE49-F238E27FC236}">
                <a16:creationId xmlns:a16="http://schemas.microsoft.com/office/drawing/2014/main" id="{75505B17-8D31-187A-A88F-72BA295C202C}"/>
              </a:ext>
            </a:extLst>
          </p:cNvPr>
          <p:cNvPicPr>
            <a:picLocks noChangeAspect="1"/>
          </p:cNvPicPr>
          <p:nvPr/>
        </p:nvPicPr>
        <p:blipFill>
          <a:blip r:embed="rId3"/>
          <a:stretch>
            <a:fillRect/>
          </a:stretch>
        </p:blipFill>
        <p:spPr>
          <a:xfrm>
            <a:off x="6994493" y="2319338"/>
            <a:ext cx="1392297" cy="1372445"/>
          </a:xfrm>
          <a:prstGeom prst="rect">
            <a:avLst/>
          </a:prstGeom>
        </p:spPr>
      </p:pic>
      <p:pic>
        <p:nvPicPr>
          <p:cNvPr id="19" name="Picture 19">
            <a:extLst>
              <a:ext uri="{FF2B5EF4-FFF2-40B4-BE49-F238E27FC236}">
                <a16:creationId xmlns:a16="http://schemas.microsoft.com/office/drawing/2014/main" id="{DA29434F-7CD1-E630-5CAA-2E6A631CA22D}"/>
              </a:ext>
            </a:extLst>
          </p:cNvPr>
          <p:cNvPicPr>
            <a:picLocks noChangeAspect="1"/>
          </p:cNvPicPr>
          <p:nvPr/>
        </p:nvPicPr>
        <p:blipFill>
          <a:blip r:embed="rId4"/>
          <a:stretch>
            <a:fillRect/>
          </a:stretch>
        </p:blipFill>
        <p:spPr>
          <a:xfrm>
            <a:off x="3919131" y="2371724"/>
            <a:ext cx="1390650" cy="1400175"/>
          </a:xfrm>
          <a:prstGeom prst="rect">
            <a:avLst/>
          </a:prstGeom>
        </p:spPr>
      </p:pic>
      <p:pic>
        <p:nvPicPr>
          <p:cNvPr id="20" name="Picture 20">
            <a:extLst>
              <a:ext uri="{FF2B5EF4-FFF2-40B4-BE49-F238E27FC236}">
                <a16:creationId xmlns:a16="http://schemas.microsoft.com/office/drawing/2014/main" id="{109B7EE1-3A90-D8CE-30E7-D11652BEA192}"/>
              </a:ext>
            </a:extLst>
          </p:cNvPr>
          <p:cNvPicPr>
            <a:picLocks noChangeAspect="1"/>
          </p:cNvPicPr>
          <p:nvPr/>
        </p:nvPicPr>
        <p:blipFill>
          <a:blip r:embed="rId5"/>
          <a:stretch>
            <a:fillRect/>
          </a:stretch>
        </p:blipFill>
        <p:spPr>
          <a:xfrm>
            <a:off x="9919582" y="2314576"/>
            <a:ext cx="1397326" cy="1377208"/>
          </a:xfrm>
          <a:prstGeom prst="rect">
            <a:avLst/>
          </a:prstGeom>
        </p:spPr>
      </p:pic>
    </p:spTree>
    <p:extLst>
      <p:ext uri="{BB962C8B-B14F-4D97-AF65-F5344CB8AC3E}">
        <p14:creationId xmlns:p14="http://schemas.microsoft.com/office/powerpoint/2010/main" val="40243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125F-9335-3571-615E-2D983748F9D9}"/>
              </a:ext>
            </a:extLst>
          </p:cNvPr>
          <p:cNvSpPr>
            <a:spLocks noGrp="1"/>
          </p:cNvSpPr>
          <p:nvPr>
            <p:ph type="title"/>
          </p:nvPr>
        </p:nvSpPr>
        <p:spPr>
          <a:xfrm>
            <a:off x="581192" y="702156"/>
            <a:ext cx="11029616" cy="1013800"/>
          </a:xfrm>
        </p:spPr>
        <p:txBody>
          <a:bodyPr anchor="b">
            <a:normAutofit/>
          </a:bodyPr>
          <a:lstStyle/>
          <a:p>
            <a:br>
              <a:rPr lang="en-US"/>
            </a:br>
            <a:r>
              <a:rPr lang="en-US"/>
              <a:t>Design Process – Key Phases</a:t>
            </a:r>
          </a:p>
        </p:txBody>
      </p:sp>
      <p:pic>
        <p:nvPicPr>
          <p:cNvPr id="14" name="Picture 13" descr="Timeline&#10;&#10;Description automatically generated">
            <a:extLst>
              <a:ext uri="{FF2B5EF4-FFF2-40B4-BE49-F238E27FC236}">
                <a16:creationId xmlns:a16="http://schemas.microsoft.com/office/drawing/2014/main" id="{26A38EFE-6D11-E98D-3B52-6D2331D6857E}"/>
              </a:ext>
            </a:extLst>
          </p:cNvPr>
          <p:cNvPicPr>
            <a:picLocks noChangeAspect="1"/>
          </p:cNvPicPr>
          <p:nvPr/>
        </p:nvPicPr>
        <p:blipFill>
          <a:blip r:embed="rId3"/>
          <a:stretch>
            <a:fillRect/>
          </a:stretch>
        </p:blipFill>
        <p:spPr>
          <a:xfrm>
            <a:off x="1393370" y="1930124"/>
            <a:ext cx="9552931" cy="4657054"/>
          </a:xfrm>
          <a:prstGeom prst="rect">
            <a:avLst/>
          </a:prstGeom>
          <a:noFill/>
        </p:spPr>
      </p:pic>
    </p:spTree>
    <p:extLst>
      <p:ext uri="{BB962C8B-B14F-4D97-AF65-F5344CB8AC3E}">
        <p14:creationId xmlns:p14="http://schemas.microsoft.com/office/powerpoint/2010/main" val="3774832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81FA-03CA-4FBF-94B4-FDEBA73450BC}"/>
              </a:ext>
            </a:extLst>
          </p:cNvPr>
          <p:cNvSpPr>
            <a:spLocks noGrp="1"/>
          </p:cNvSpPr>
          <p:nvPr>
            <p:ph type="title"/>
          </p:nvPr>
        </p:nvSpPr>
        <p:spPr>
          <a:xfrm>
            <a:off x="581192" y="702156"/>
            <a:ext cx="11029616" cy="1013800"/>
          </a:xfrm>
        </p:spPr>
        <p:txBody>
          <a:bodyPr anchor="b">
            <a:normAutofit/>
          </a:bodyPr>
          <a:lstStyle/>
          <a:p>
            <a:r>
              <a:rPr lang="en-US"/>
              <a:t>Ux research methods USED</a:t>
            </a:r>
          </a:p>
        </p:txBody>
      </p:sp>
      <p:graphicFrame>
        <p:nvGraphicFramePr>
          <p:cNvPr id="9" name="Content Placeholder 6">
            <a:extLst>
              <a:ext uri="{FF2B5EF4-FFF2-40B4-BE49-F238E27FC236}">
                <a16:creationId xmlns:a16="http://schemas.microsoft.com/office/drawing/2014/main" id="{3B23098C-07E3-1C2D-794A-7FBB241EE588}"/>
              </a:ext>
            </a:extLst>
          </p:cNvPr>
          <p:cNvGraphicFramePr>
            <a:graphicFrameLocks noGrp="1"/>
          </p:cNvGraphicFramePr>
          <p:nvPr>
            <p:ph idx="1"/>
            <p:extLst>
              <p:ext uri="{D42A27DB-BD31-4B8C-83A1-F6EECF244321}">
                <p14:modId xmlns:p14="http://schemas.microsoft.com/office/powerpoint/2010/main" val="3953920825"/>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997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6448-1E9C-5301-FEC8-6D0DD08C15A3}"/>
              </a:ext>
            </a:extLst>
          </p:cNvPr>
          <p:cNvSpPr>
            <a:spLocks noGrp="1"/>
          </p:cNvSpPr>
          <p:nvPr>
            <p:ph type="title"/>
          </p:nvPr>
        </p:nvSpPr>
        <p:spPr>
          <a:xfrm>
            <a:off x="581192" y="702156"/>
            <a:ext cx="11029616" cy="1013800"/>
          </a:xfrm>
        </p:spPr>
        <p:txBody>
          <a:bodyPr anchor="b">
            <a:normAutofit/>
          </a:bodyPr>
          <a:lstStyle/>
          <a:p>
            <a:r>
              <a:rPr lang="en-US" b="0" kern="1200" cap="all"/>
              <a:t>Ux research method – </a:t>
            </a:r>
            <a:r>
              <a:rPr lang="en-US"/>
              <a:t>User Interview</a:t>
            </a:r>
          </a:p>
        </p:txBody>
      </p:sp>
      <p:graphicFrame>
        <p:nvGraphicFramePr>
          <p:cNvPr id="5" name="Content Placeholder 2">
            <a:extLst>
              <a:ext uri="{FF2B5EF4-FFF2-40B4-BE49-F238E27FC236}">
                <a16:creationId xmlns:a16="http://schemas.microsoft.com/office/drawing/2014/main" id="{28C5CE00-B76C-5999-9730-5C5712897C68}"/>
              </a:ext>
            </a:extLst>
          </p:cNvPr>
          <p:cNvGraphicFramePr>
            <a:graphicFrameLocks noGrp="1"/>
          </p:cNvGraphicFramePr>
          <p:nvPr>
            <p:ph idx="1"/>
            <p:extLst>
              <p:ext uri="{D42A27DB-BD31-4B8C-83A1-F6EECF244321}">
                <p14:modId xmlns:p14="http://schemas.microsoft.com/office/powerpoint/2010/main" val="2270915828"/>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209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6448-1E9C-5301-FEC8-6D0DD08C15A3}"/>
              </a:ext>
            </a:extLst>
          </p:cNvPr>
          <p:cNvSpPr>
            <a:spLocks noGrp="1"/>
          </p:cNvSpPr>
          <p:nvPr>
            <p:ph type="title"/>
          </p:nvPr>
        </p:nvSpPr>
        <p:spPr>
          <a:xfrm>
            <a:off x="581192" y="702156"/>
            <a:ext cx="11029616" cy="1013800"/>
          </a:xfrm>
        </p:spPr>
        <p:txBody>
          <a:bodyPr anchor="b">
            <a:normAutofit/>
          </a:bodyPr>
          <a:lstStyle/>
          <a:p>
            <a:r>
              <a:rPr lang="en-US" b="0" kern="1200" cap="all"/>
              <a:t>Ux research method – </a:t>
            </a:r>
            <a:r>
              <a:rPr lang="en-US"/>
              <a:t>User Interview Continued</a:t>
            </a:r>
          </a:p>
        </p:txBody>
      </p:sp>
      <p:graphicFrame>
        <p:nvGraphicFramePr>
          <p:cNvPr id="5" name="Content Placeholder 2">
            <a:extLst>
              <a:ext uri="{FF2B5EF4-FFF2-40B4-BE49-F238E27FC236}">
                <a16:creationId xmlns:a16="http://schemas.microsoft.com/office/drawing/2014/main" id="{4557F503-DBD0-FB82-38AE-FE8E3B233235}"/>
              </a:ext>
            </a:extLst>
          </p:cNvPr>
          <p:cNvGraphicFramePr>
            <a:graphicFrameLocks noGrp="1"/>
          </p:cNvGraphicFramePr>
          <p:nvPr>
            <p:ph idx="1"/>
            <p:extLst>
              <p:ext uri="{D42A27DB-BD31-4B8C-83A1-F6EECF244321}">
                <p14:modId xmlns:p14="http://schemas.microsoft.com/office/powerpoint/2010/main" val="3208112667"/>
              </p:ext>
            </p:extLst>
          </p:nvPr>
        </p:nvGraphicFramePr>
        <p:xfrm>
          <a:off x="407021" y="2485296"/>
          <a:ext cx="1133866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73982A08-F3E4-EF50-7050-E829DBFFD524}"/>
              </a:ext>
            </a:extLst>
          </p:cNvPr>
          <p:cNvSpPr txBox="1"/>
          <p:nvPr/>
        </p:nvSpPr>
        <p:spPr>
          <a:xfrm>
            <a:off x="381000" y="1995830"/>
            <a:ext cx="6096000" cy="369332"/>
          </a:xfrm>
          <a:prstGeom prst="rect">
            <a:avLst/>
          </a:prstGeom>
          <a:noFill/>
        </p:spPr>
        <p:txBody>
          <a:bodyPr wrap="square">
            <a:spAutoFit/>
          </a:bodyPr>
          <a:lstStyle/>
          <a:p>
            <a:pPr marL="0" indent="0">
              <a:buNone/>
            </a:pPr>
            <a:r>
              <a:rPr lang="en-US" b="1"/>
              <a:t>Questions used for interview :-</a:t>
            </a:r>
          </a:p>
        </p:txBody>
      </p:sp>
    </p:spTree>
    <p:extLst>
      <p:ext uri="{BB962C8B-B14F-4D97-AF65-F5344CB8AC3E}">
        <p14:creationId xmlns:p14="http://schemas.microsoft.com/office/powerpoint/2010/main" val="336744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B392-05E7-3074-E789-A53BA0639AA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a:t>Ux research method – User Interview Continued</a:t>
            </a:r>
          </a:p>
        </p:txBody>
      </p:sp>
      <p:graphicFrame>
        <p:nvGraphicFramePr>
          <p:cNvPr id="24" name="TextBox 20">
            <a:extLst>
              <a:ext uri="{FF2B5EF4-FFF2-40B4-BE49-F238E27FC236}">
                <a16:creationId xmlns:a16="http://schemas.microsoft.com/office/drawing/2014/main" id="{2BCAF1BF-6242-BCA0-5B98-81333C41D8D2}"/>
              </a:ext>
            </a:extLst>
          </p:cNvPr>
          <p:cNvGraphicFramePr/>
          <p:nvPr>
            <p:extLst>
              <p:ext uri="{D42A27DB-BD31-4B8C-83A1-F6EECF244321}">
                <p14:modId xmlns:p14="http://schemas.microsoft.com/office/powerpoint/2010/main" val="2441855578"/>
              </p:ext>
            </p:extLst>
          </p:nvPr>
        </p:nvGraphicFramePr>
        <p:xfrm>
          <a:off x="468086" y="2681238"/>
          <a:ext cx="11142721"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24">
            <a:extLst>
              <a:ext uri="{FF2B5EF4-FFF2-40B4-BE49-F238E27FC236}">
                <a16:creationId xmlns:a16="http://schemas.microsoft.com/office/drawing/2014/main" id="{7F88EE33-30D9-B72F-7752-F84C4CDA8029}"/>
              </a:ext>
            </a:extLst>
          </p:cNvPr>
          <p:cNvSpPr txBox="1"/>
          <p:nvPr/>
        </p:nvSpPr>
        <p:spPr>
          <a:xfrm>
            <a:off x="370114" y="1905391"/>
            <a:ext cx="6096000" cy="369332"/>
          </a:xfrm>
          <a:prstGeom prst="rect">
            <a:avLst/>
          </a:prstGeom>
          <a:noFill/>
        </p:spPr>
        <p:txBody>
          <a:bodyPr wrap="square">
            <a:spAutoFit/>
          </a:bodyPr>
          <a:lstStyle/>
          <a:p>
            <a:pPr marL="0" indent="0">
              <a:buNone/>
            </a:pPr>
            <a:r>
              <a:rPr lang="en-US" b="1"/>
              <a:t>Key Takeaways from Interview:-</a:t>
            </a:r>
          </a:p>
        </p:txBody>
      </p:sp>
    </p:spTree>
    <p:extLst>
      <p:ext uri="{BB962C8B-B14F-4D97-AF65-F5344CB8AC3E}">
        <p14:creationId xmlns:p14="http://schemas.microsoft.com/office/powerpoint/2010/main" val="2891754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6448-1E9C-5301-FEC8-6D0DD08C15A3}"/>
              </a:ext>
            </a:extLst>
          </p:cNvPr>
          <p:cNvSpPr>
            <a:spLocks noGrp="1"/>
          </p:cNvSpPr>
          <p:nvPr>
            <p:ph type="title"/>
          </p:nvPr>
        </p:nvSpPr>
        <p:spPr>
          <a:xfrm>
            <a:off x="581192" y="702156"/>
            <a:ext cx="11029616" cy="1013800"/>
          </a:xfrm>
        </p:spPr>
        <p:txBody>
          <a:bodyPr anchor="b">
            <a:normAutofit/>
          </a:bodyPr>
          <a:lstStyle/>
          <a:p>
            <a:r>
              <a:rPr lang="en-US" b="0" kern="1200" cap="all"/>
              <a:t>Ux research method – </a:t>
            </a:r>
            <a:r>
              <a:rPr lang="en-US"/>
              <a:t>Survey</a:t>
            </a:r>
          </a:p>
        </p:txBody>
      </p:sp>
      <p:graphicFrame>
        <p:nvGraphicFramePr>
          <p:cNvPr id="5" name="Content Placeholder 2">
            <a:extLst>
              <a:ext uri="{FF2B5EF4-FFF2-40B4-BE49-F238E27FC236}">
                <a16:creationId xmlns:a16="http://schemas.microsoft.com/office/drawing/2014/main" id="{28C5CE00-B76C-5999-9730-5C5712897C68}"/>
              </a:ext>
            </a:extLst>
          </p:cNvPr>
          <p:cNvGraphicFramePr>
            <a:graphicFrameLocks noGrp="1"/>
          </p:cNvGraphicFramePr>
          <p:nvPr>
            <p:ph idx="1"/>
            <p:extLst>
              <p:ext uri="{D42A27DB-BD31-4B8C-83A1-F6EECF244321}">
                <p14:modId xmlns:p14="http://schemas.microsoft.com/office/powerpoint/2010/main" val="488915441"/>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7676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F3AD-3799-4087-3F18-C03B2A17E9F0}"/>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a:t>Summary</a:t>
            </a:r>
          </a:p>
        </p:txBody>
      </p:sp>
      <p:graphicFrame>
        <p:nvGraphicFramePr>
          <p:cNvPr id="20" name="TextBox 3">
            <a:extLst>
              <a:ext uri="{FF2B5EF4-FFF2-40B4-BE49-F238E27FC236}">
                <a16:creationId xmlns:a16="http://schemas.microsoft.com/office/drawing/2014/main" id="{73141AC4-66A4-2B31-5415-E9C1F2533DDB}"/>
              </a:ext>
            </a:extLst>
          </p:cNvPr>
          <p:cNvGraphicFramePr/>
          <p:nvPr>
            <p:extLst>
              <p:ext uri="{D42A27DB-BD31-4B8C-83A1-F6EECF244321}">
                <p14:modId xmlns:p14="http://schemas.microsoft.com/office/powerpoint/2010/main" val="654901434"/>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631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6448-1E9C-5301-FEC8-6D0DD08C15A3}"/>
              </a:ext>
            </a:extLst>
          </p:cNvPr>
          <p:cNvSpPr>
            <a:spLocks noGrp="1"/>
          </p:cNvSpPr>
          <p:nvPr>
            <p:ph type="title"/>
          </p:nvPr>
        </p:nvSpPr>
        <p:spPr>
          <a:xfrm>
            <a:off x="581192" y="702156"/>
            <a:ext cx="11029616" cy="1013800"/>
          </a:xfrm>
        </p:spPr>
        <p:txBody>
          <a:bodyPr anchor="b">
            <a:normAutofit/>
          </a:bodyPr>
          <a:lstStyle/>
          <a:p>
            <a:r>
              <a:rPr lang="en-US" b="0" kern="1200" cap="all"/>
              <a:t>Ux research method – </a:t>
            </a:r>
            <a:r>
              <a:rPr lang="en-US"/>
              <a:t>Survey Continued</a:t>
            </a:r>
          </a:p>
        </p:txBody>
      </p:sp>
      <p:graphicFrame>
        <p:nvGraphicFramePr>
          <p:cNvPr id="5" name="Content Placeholder 2">
            <a:extLst>
              <a:ext uri="{FF2B5EF4-FFF2-40B4-BE49-F238E27FC236}">
                <a16:creationId xmlns:a16="http://schemas.microsoft.com/office/drawing/2014/main" id="{4557F503-DBD0-FB82-38AE-FE8E3B233235}"/>
              </a:ext>
            </a:extLst>
          </p:cNvPr>
          <p:cNvGraphicFramePr>
            <a:graphicFrameLocks noGrp="1"/>
          </p:cNvGraphicFramePr>
          <p:nvPr>
            <p:ph idx="1"/>
            <p:extLst>
              <p:ext uri="{D42A27DB-BD31-4B8C-83A1-F6EECF244321}">
                <p14:modId xmlns:p14="http://schemas.microsoft.com/office/powerpoint/2010/main" val="329510618"/>
              </p:ext>
            </p:extLst>
          </p:nvPr>
        </p:nvGraphicFramePr>
        <p:xfrm>
          <a:off x="581192" y="2394141"/>
          <a:ext cx="11029615"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FD3C05C-392F-360C-0C41-9C5591A530DA}"/>
              </a:ext>
            </a:extLst>
          </p:cNvPr>
          <p:cNvSpPr txBox="1"/>
          <p:nvPr/>
        </p:nvSpPr>
        <p:spPr>
          <a:xfrm>
            <a:off x="444381" y="1995830"/>
            <a:ext cx="3485362" cy="369332"/>
          </a:xfrm>
          <a:prstGeom prst="rect">
            <a:avLst/>
          </a:prstGeom>
          <a:noFill/>
        </p:spPr>
        <p:txBody>
          <a:bodyPr wrap="square">
            <a:spAutoFit/>
          </a:bodyPr>
          <a:lstStyle/>
          <a:p>
            <a:pPr marL="0" indent="0">
              <a:buNone/>
            </a:pPr>
            <a:r>
              <a:rPr lang="en-US" b="1"/>
              <a:t>Questions used for interview :-</a:t>
            </a:r>
          </a:p>
        </p:txBody>
      </p:sp>
    </p:spTree>
    <p:extLst>
      <p:ext uri="{BB962C8B-B14F-4D97-AF65-F5344CB8AC3E}">
        <p14:creationId xmlns:p14="http://schemas.microsoft.com/office/powerpoint/2010/main" val="4277796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B392-05E7-3074-E789-A53BA0639AA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a:t>Ux research method – Survey </a:t>
            </a:r>
            <a:r>
              <a:rPr lang="en-US"/>
              <a:t>Continued</a:t>
            </a:r>
            <a:endParaRPr lang="en-US" b="0" kern="1200" cap="all"/>
          </a:p>
        </p:txBody>
      </p:sp>
      <p:sp>
        <p:nvSpPr>
          <p:cNvPr id="16" name="TextBox 15">
            <a:extLst>
              <a:ext uri="{FF2B5EF4-FFF2-40B4-BE49-F238E27FC236}">
                <a16:creationId xmlns:a16="http://schemas.microsoft.com/office/drawing/2014/main" id="{828247A9-3010-0A7B-1176-B13C9F8E2F33}"/>
              </a:ext>
            </a:extLst>
          </p:cNvPr>
          <p:cNvSpPr txBox="1"/>
          <p:nvPr/>
        </p:nvSpPr>
        <p:spPr>
          <a:xfrm>
            <a:off x="424543" y="2014248"/>
            <a:ext cx="3853543" cy="369332"/>
          </a:xfrm>
          <a:prstGeom prst="rect">
            <a:avLst/>
          </a:prstGeom>
          <a:noFill/>
        </p:spPr>
        <p:txBody>
          <a:bodyPr wrap="square">
            <a:spAutoFit/>
          </a:bodyPr>
          <a:lstStyle/>
          <a:p>
            <a:pPr marL="0" indent="0">
              <a:buNone/>
            </a:pPr>
            <a:r>
              <a:rPr lang="en-US" b="1"/>
              <a:t>Study Link :- </a:t>
            </a:r>
          </a:p>
        </p:txBody>
      </p:sp>
      <p:sp>
        <p:nvSpPr>
          <p:cNvPr id="8" name="TextBox 7">
            <a:extLst>
              <a:ext uri="{FF2B5EF4-FFF2-40B4-BE49-F238E27FC236}">
                <a16:creationId xmlns:a16="http://schemas.microsoft.com/office/drawing/2014/main" id="{C6960041-BFE1-0837-0AB1-F3992159176A}"/>
              </a:ext>
            </a:extLst>
          </p:cNvPr>
          <p:cNvSpPr txBox="1"/>
          <p:nvPr/>
        </p:nvSpPr>
        <p:spPr>
          <a:xfrm>
            <a:off x="424543" y="2615978"/>
            <a:ext cx="9916885" cy="369332"/>
          </a:xfrm>
          <a:prstGeom prst="rect">
            <a:avLst/>
          </a:prstGeom>
          <a:noFill/>
        </p:spPr>
        <p:txBody>
          <a:bodyPr wrap="square">
            <a:spAutoFit/>
          </a:bodyPr>
          <a:lstStyle/>
          <a:p>
            <a:r>
              <a:rPr lang="en-US">
                <a:solidFill>
                  <a:srgbClr val="002060"/>
                </a:solidFill>
                <a:hlinkClick r:id="rId2">
                  <a:extLst>
                    <a:ext uri="{A12FA001-AC4F-418D-AE19-62706E023703}">
                      <ahyp:hlinkClr xmlns:ahyp="http://schemas.microsoft.com/office/drawing/2018/hyperlinkcolor" val="tx"/>
                    </a:ext>
                  </a:extLst>
                </a:hlinkClick>
              </a:rPr>
              <a:t>https://app.uxtweak.com/questionnaire/results/OVE84z1LepWDkr6ibPKBw/F9l7IERilJ1fh42KVQtgh</a:t>
            </a:r>
            <a:endParaRPr lang="en-US">
              <a:solidFill>
                <a:srgbClr val="002060"/>
              </a:solidFill>
            </a:endParaRPr>
          </a:p>
        </p:txBody>
      </p:sp>
      <p:pic>
        <p:nvPicPr>
          <p:cNvPr id="9" name="Picture 12" descr="Text, whiteboard&#10;&#10;Description automatically generated">
            <a:extLst>
              <a:ext uri="{FF2B5EF4-FFF2-40B4-BE49-F238E27FC236}">
                <a16:creationId xmlns:a16="http://schemas.microsoft.com/office/drawing/2014/main" id="{E89C4043-CE91-7845-8D93-BD2E25D37A38}"/>
              </a:ext>
            </a:extLst>
          </p:cNvPr>
          <p:cNvPicPr>
            <a:picLocks noChangeAspect="1"/>
          </p:cNvPicPr>
          <p:nvPr/>
        </p:nvPicPr>
        <p:blipFill>
          <a:blip r:embed="rId3"/>
          <a:stretch>
            <a:fillRect/>
          </a:stretch>
        </p:blipFill>
        <p:spPr>
          <a:xfrm>
            <a:off x="3893120" y="3283602"/>
            <a:ext cx="3921762" cy="2084934"/>
          </a:xfrm>
          <a:prstGeom prst="rect">
            <a:avLst/>
          </a:prstGeom>
        </p:spPr>
      </p:pic>
    </p:spTree>
    <p:extLst>
      <p:ext uri="{BB962C8B-B14F-4D97-AF65-F5344CB8AC3E}">
        <p14:creationId xmlns:p14="http://schemas.microsoft.com/office/powerpoint/2010/main" val="1427714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81FA-03CA-4FBF-94B4-FDEBA73450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a:t>Ux research method – Persona Building</a:t>
            </a:r>
          </a:p>
        </p:txBody>
      </p:sp>
      <p:graphicFrame>
        <p:nvGraphicFramePr>
          <p:cNvPr id="5" name="Content Placeholder 2">
            <a:extLst>
              <a:ext uri="{FF2B5EF4-FFF2-40B4-BE49-F238E27FC236}">
                <a16:creationId xmlns:a16="http://schemas.microsoft.com/office/drawing/2014/main" id="{7855CFE0-5C1C-A243-5773-D0197C0020CC}"/>
              </a:ext>
            </a:extLst>
          </p:cNvPr>
          <p:cNvGraphicFramePr>
            <a:graphicFrameLocks noGrp="1"/>
          </p:cNvGraphicFramePr>
          <p:nvPr>
            <p:ph idx="1"/>
            <p:extLst>
              <p:ext uri="{D42A27DB-BD31-4B8C-83A1-F6EECF244321}">
                <p14:modId xmlns:p14="http://schemas.microsoft.com/office/powerpoint/2010/main" val="3308779076"/>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4935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81FA-03CA-4FBF-94B4-FDEBA73450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a:t>Ux research – Concept  Testing</a:t>
            </a:r>
          </a:p>
        </p:txBody>
      </p:sp>
      <p:graphicFrame>
        <p:nvGraphicFramePr>
          <p:cNvPr id="7" name="Content Placeholder 3">
            <a:extLst>
              <a:ext uri="{FF2B5EF4-FFF2-40B4-BE49-F238E27FC236}">
                <a16:creationId xmlns:a16="http://schemas.microsoft.com/office/drawing/2014/main" id="{BBDAB7FB-FBCB-E3FE-D4E5-7C980C7A067D}"/>
              </a:ext>
            </a:extLst>
          </p:cNvPr>
          <p:cNvGraphicFramePr>
            <a:graphicFrameLocks noGrp="1"/>
          </p:cNvGraphicFramePr>
          <p:nvPr>
            <p:ph idx="1"/>
            <p:extLst>
              <p:ext uri="{D42A27DB-BD31-4B8C-83A1-F6EECF244321}">
                <p14:modId xmlns:p14="http://schemas.microsoft.com/office/powerpoint/2010/main" val="2407712473"/>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4515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125F-9335-3571-615E-2D983748F9D9}"/>
              </a:ext>
            </a:extLst>
          </p:cNvPr>
          <p:cNvSpPr>
            <a:spLocks noGrp="1"/>
          </p:cNvSpPr>
          <p:nvPr>
            <p:ph type="title"/>
          </p:nvPr>
        </p:nvSpPr>
        <p:spPr>
          <a:xfrm>
            <a:off x="581192" y="702156"/>
            <a:ext cx="11029616" cy="1013800"/>
          </a:xfrm>
        </p:spPr>
        <p:txBody>
          <a:bodyPr anchor="b">
            <a:normAutofit/>
          </a:bodyPr>
          <a:lstStyle/>
          <a:p>
            <a:r>
              <a:rPr lang="en-US"/>
              <a:t>Personas 1</a:t>
            </a:r>
          </a:p>
        </p:txBody>
      </p:sp>
      <p:pic>
        <p:nvPicPr>
          <p:cNvPr id="9" name="Picture 9" descr="Diagram&#10;&#10;Description automatically generated">
            <a:extLst>
              <a:ext uri="{FF2B5EF4-FFF2-40B4-BE49-F238E27FC236}">
                <a16:creationId xmlns:a16="http://schemas.microsoft.com/office/drawing/2014/main" id="{6141B17E-DD27-CD93-5C2B-619885A69B49}"/>
              </a:ext>
            </a:extLst>
          </p:cNvPr>
          <p:cNvPicPr>
            <a:picLocks noChangeAspect="1"/>
          </p:cNvPicPr>
          <p:nvPr/>
        </p:nvPicPr>
        <p:blipFill>
          <a:blip r:embed="rId2"/>
          <a:stretch>
            <a:fillRect/>
          </a:stretch>
        </p:blipFill>
        <p:spPr>
          <a:xfrm>
            <a:off x="2736817" y="2180496"/>
            <a:ext cx="6718365" cy="3678303"/>
          </a:xfrm>
          <a:prstGeom prst="rect">
            <a:avLst/>
          </a:prstGeom>
          <a:noFill/>
          <a:ln w="28575">
            <a:solidFill>
              <a:schemeClr val="tx1"/>
            </a:solidFill>
            <a:prstDash val="solid"/>
          </a:ln>
        </p:spPr>
      </p:pic>
    </p:spTree>
    <p:extLst>
      <p:ext uri="{BB962C8B-B14F-4D97-AF65-F5344CB8AC3E}">
        <p14:creationId xmlns:p14="http://schemas.microsoft.com/office/powerpoint/2010/main" val="2365425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125F-9335-3571-615E-2D983748F9D9}"/>
              </a:ext>
            </a:extLst>
          </p:cNvPr>
          <p:cNvSpPr>
            <a:spLocks noGrp="1"/>
          </p:cNvSpPr>
          <p:nvPr>
            <p:ph type="title"/>
          </p:nvPr>
        </p:nvSpPr>
        <p:spPr>
          <a:xfrm>
            <a:off x="581192" y="702156"/>
            <a:ext cx="11029616" cy="1013800"/>
          </a:xfrm>
        </p:spPr>
        <p:txBody>
          <a:bodyPr anchor="b">
            <a:normAutofit/>
          </a:bodyPr>
          <a:lstStyle/>
          <a:p>
            <a:r>
              <a:rPr lang="en-US"/>
              <a:t>Personas 2</a:t>
            </a:r>
          </a:p>
        </p:txBody>
      </p:sp>
      <p:pic>
        <p:nvPicPr>
          <p:cNvPr id="6" name="Picture 6">
            <a:extLst>
              <a:ext uri="{FF2B5EF4-FFF2-40B4-BE49-F238E27FC236}">
                <a16:creationId xmlns:a16="http://schemas.microsoft.com/office/drawing/2014/main" id="{E9646976-F89C-FCBD-F0CF-B89EF5FEABF2}"/>
              </a:ext>
            </a:extLst>
          </p:cNvPr>
          <p:cNvPicPr>
            <a:picLocks noChangeAspect="1"/>
          </p:cNvPicPr>
          <p:nvPr/>
        </p:nvPicPr>
        <p:blipFill>
          <a:blip r:embed="rId2"/>
          <a:stretch>
            <a:fillRect/>
          </a:stretch>
        </p:blipFill>
        <p:spPr>
          <a:xfrm>
            <a:off x="2797073" y="2180496"/>
            <a:ext cx="6597853" cy="3678303"/>
          </a:xfrm>
          <a:prstGeom prst="rect">
            <a:avLst/>
          </a:prstGeom>
          <a:noFill/>
          <a:ln w="28575">
            <a:solidFill>
              <a:schemeClr val="tx1"/>
            </a:solidFill>
          </a:ln>
        </p:spPr>
      </p:pic>
    </p:spTree>
    <p:extLst>
      <p:ext uri="{BB962C8B-B14F-4D97-AF65-F5344CB8AC3E}">
        <p14:creationId xmlns:p14="http://schemas.microsoft.com/office/powerpoint/2010/main" val="3090967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125F-9335-3571-615E-2D983748F9D9}"/>
              </a:ext>
            </a:extLst>
          </p:cNvPr>
          <p:cNvSpPr>
            <a:spLocks noGrp="1"/>
          </p:cNvSpPr>
          <p:nvPr>
            <p:ph type="title"/>
          </p:nvPr>
        </p:nvSpPr>
        <p:spPr>
          <a:xfrm>
            <a:off x="581192" y="702156"/>
            <a:ext cx="11029616" cy="1013800"/>
          </a:xfrm>
        </p:spPr>
        <p:txBody>
          <a:bodyPr anchor="b">
            <a:normAutofit/>
          </a:bodyPr>
          <a:lstStyle/>
          <a:p>
            <a:r>
              <a:rPr lang="en-US"/>
              <a:t>Personas 3</a:t>
            </a:r>
          </a:p>
        </p:txBody>
      </p:sp>
      <p:pic>
        <p:nvPicPr>
          <p:cNvPr id="6" name="Picture 6" descr="Diagram&#10;&#10;Description automatically generated">
            <a:extLst>
              <a:ext uri="{FF2B5EF4-FFF2-40B4-BE49-F238E27FC236}">
                <a16:creationId xmlns:a16="http://schemas.microsoft.com/office/drawing/2014/main" id="{B9C35C68-647B-7D76-4E4E-9C24A6530CB6}"/>
              </a:ext>
            </a:extLst>
          </p:cNvPr>
          <p:cNvPicPr>
            <a:picLocks noChangeAspect="1"/>
          </p:cNvPicPr>
          <p:nvPr/>
        </p:nvPicPr>
        <p:blipFill>
          <a:blip r:embed="rId2"/>
          <a:stretch>
            <a:fillRect/>
          </a:stretch>
        </p:blipFill>
        <p:spPr>
          <a:xfrm>
            <a:off x="2767218" y="2180496"/>
            <a:ext cx="6657563" cy="3678303"/>
          </a:xfrm>
          <a:prstGeom prst="rect">
            <a:avLst/>
          </a:prstGeom>
          <a:noFill/>
          <a:ln w="28575">
            <a:solidFill>
              <a:schemeClr val="tx1"/>
            </a:solidFill>
          </a:ln>
        </p:spPr>
      </p:pic>
    </p:spTree>
    <p:extLst>
      <p:ext uri="{BB962C8B-B14F-4D97-AF65-F5344CB8AC3E}">
        <p14:creationId xmlns:p14="http://schemas.microsoft.com/office/powerpoint/2010/main" val="1035605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125F-9335-3571-615E-2D983748F9D9}"/>
              </a:ext>
            </a:extLst>
          </p:cNvPr>
          <p:cNvSpPr>
            <a:spLocks noGrp="1"/>
          </p:cNvSpPr>
          <p:nvPr>
            <p:ph type="title"/>
          </p:nvPr>
        </p:nvSpPr>
        <p:spPr>
          <a:xfrm>
            <a:off x="581192" y="702156"/>
            <a:ext cx="11029616" cy="1013800"/>
          </a:xfrm>
        </p:spPr>
        <p:txBody>
          <a:bodyPr anchor="b">
            <a:normAutofit/>
          </a:bodyPr>
          <a:lstStyle/>
          <a:p>
            <a:r>
              <a:rPr lang="en-US"/>
              <a:t>Personas 4</a:t>
            </a:r>
          </a:p>
        </p:txBody>
      </p:sp>
      <p:pic>
        <p:nvPicPr>
          <p:cNvPr id="6" name="Picture 6" descr="A picture containing text&#10;&#10;Description automatically generated">
            <a:extLst>
              <a:ext uri="{FF2B5EF4-FFF2-40B4-BE49-F238E27FC236}">
                <a16:creationId xmlns:a16="http://schemas.microsoft.com/office/drawing/2014/main" id="{AFFB2CCE-4B4A-5E81-B391-D3DA1E298534}"/>
              </a:ext>
            </a:extLst>
          </p:cNvPr>
          <p:cNvPicPr>
            <a:picLocks noChangeAspect="1"/>
          </p:cNvPicPr>
          <p:nvPr/>
        </p:nvPicPr>
        <p:blipFill>
          <a:blip r:embed="rId2"/>
          <a:stretch>
            <a:fillRect/>
          </a:stretch>
        </p:blipFill>
        <p:spPr>
          <a:xfrm>
            <a:off x="2736817" y="2180496"/>
            <a:ext cx="6718365" cy="3678303"/>
          </a:xfrm>
          <a:prstGeom prst="rect">
            <a:avLst/>
          </a:prstGeom>
          <a:noFill/>
          <a:ln w="28575">
            <a:solidFill>
              <a:schemeClr val="tx1"/>
            </a:solidFill>
          </a:ln>
        </p:spPr>
      </p:pic>
    </p:spTree>
    <p:extLst>
      <p:ext uri="{BB962C8B-B14F-4D97-AF65-F5344CB8AC3E}">
        <p14:creationId xmlns:p14="http://schemas.microsoft.com/office/powerpoint/2010/main" val="3312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125F-9335-3571-615E-2D983748F9D9}"/>
              </a:ext>
            </a:extLst>
          </p:cNvPr>
          <p:cNvSpPr>
            <a:spLocks noGrp="1"/>
          </p:cNvSpPr>
          <p:nvPr>
            <p:ph type="title"/>
          </p:nvPr>
        </p:nvSpPr>
        <p:spPr>
          <a:xfrm>
            <a:off x="581192" y="702156"/>
            <a:ext cx="11029616" cy="1013800"/>
          </a:xfrm>
        </p:spPr>
        <p:txBody>
          <a:bodyPr anchor="b">
            <a:normAutofit/>
          </a:bodyPr>
          <a:lstStyle/>
          <a:p>
            <a:r>
              <a:rPr lang="en-US"/>
              <a:t>Personas 5</a:t>
            </a:r>
          </a:p>
        </p:txBody>
      </p:sp>
      <p:pic>
        <p:nvPicPr>
          <p:cNvPr id="6" name="Picture 6" descr="Diagram&#10;&#10;Description automatically generated">
            <a:extLst>
              <a:ext uri="{FF2B5EF4-FFF2-40B4-BE49-F238E27FC236}">
                <a16:creationId xmlns:a16="http://schemas.microsoft.com/office/drawing/2014/main" id="{44DDB4E0-021B-1B01-CECE-606F80911B5D}"/>
              </a:ext>
            </a:extLst>
          </p:cNvPr>
          <p:cNvPicPr>
            <a:picLocks noChangeAspect="1"/>
          </p:cNvPicPr>
          <p:nvPr/>
        </p:nvPicPr>
        <p:blipFill>
          <a:blip r:embed="rId2"/>
          <a:stretch>
            <a:fillRect/>
          </a:stretch>
        </p:blipFill>
        <p:spPr>
          <a:xfrm>
            <a:off x="2797073" y="2180496"/>
            <a:ext cx="6597853" cy="3678303"/>
          </a:xfrm>
          <a:prstGeom prst="rect">
            <a:avLst/>
          </a:prstGeom>
          <a:noFill/>
          <a:ln w="28575">
            <a:solidFill>
              <a:schemeClr val="tx1"/>
            </a:solidFill>
          </a:ln>
        </p:spPr>
      </p:pic>
    </p:spTree>
    <p:extLst>
      <p:ext uri="{BB962C8B-B14F-4D97-AF65-F5344CB8AC3E}">
        <p14:creationId xmlns:p14="http://schemas.microsoft.com/office/powerpoint/2010/main" val="835596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125F-9335-3571-615E-2D983748F9D9}"/>
              </a:ext>
            </a:extLst>
          </p:cNvPr>
          <p:cNvSpPr>
            <a:spLocks noGrp="1"/>
          </p:cNvSpPr>
          <p:nvPr>
            <p:ph type="title"/>
          </p:nvPr>
        </p:nvSpPr>
        <p:spPr>
          <a:xfrm>
            <a:off x="581192" y="702156"/>
            <a:ext cx="11029616" cy="1013800"/>
          </a:xfrm>
        </p:spPr>
        <p:txBody>
          <a:bodyPr anchor="b">
            <a:normAutofit/>
          </a:bodyPr>
          <a:lstStyle/>
          <a:p>
            <a:r>
              <a:rPr lang="en-US"/>
              <a:t>Personas 6</a:t>
            </a:r>
          </a:p>
        </p:txBody>
      </p:sp>
      <p:pic>
        <p:nvPicPr>
          <p:cNvPr id="5" name="Picture 5">
            <a:extLst>
              <a:ext uri="{FF2B5EF4-FFF2-40B4-BE49-F238E27FC236}">
                <a16:creationId xmlns:a16="http://schemas.microsoft.com/office/drawing/2014/main" id="{BFD27D00-8D89-1D08-2FBD-81B9F2A9F4CE}"/>
              </a:ext>
            </a:extLst>
          </p:cNvPr>
          <p:cNvPicPr>
            <a:picLocks noChangeAspect="1"/>
          </p:cNvPicPr>
          <p:nvPr/>
        </p:nvPicPr>
        <p:blipFill>
          <a:blip r:embed="rId2"/>
          <a:stretch>
            <a:fillRect/>
          </a:stretch>
        </p:blipFill>
        <p:spPr>
          <a:xfrm>
            <a:off x="2674321" y="2180496"/>
            <a:ext cx="6843356" cy="3678303"/>
          </a:xfrm>
          <a:prstGeom prst="rect">
            <a:avLst/>
          </a:prstGeom>
          <a:noFill/>
          <a:ln w="28575">
            <a:solidFill>
              <a:schemeClr val="tx1"/>
            </a:solidFill>
          </a:ln>
        </p:spPr>
      </p:pic>
    </p:spTree>
    <p:extLst>
      <p:ext uri="{BB962C8B-B14F-4D97-AF65-F5344CB8AC3E}">
        <p14:creationId xmlns:p14="http://schemas.microsoft.com/office/powerpoint/2010/main" val="369077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969A5-8CCA-5527-830F-DB48AFC1B065}"/>
              </a:ext>
            </a:extLst>
          </p:cNvPr>
          <p:cNvSpPr>
            <a:spLocks noGrp="1"/>
          </p:cNvSpPr>
          <p:nvPr>
            <p:ph type="title"/>
          </p:nvPr>
        </p:nvSpPr>
        <p:spPr/>
        <p:txBody>
          <a:bodyPr/>
          <a:lstStyle/>
          <a:p>
            <a:r>
              <a:rPr lang="en-US"/>
              <a:t>Problem statement &amp; Solution</a:t>
            </a:r>
          </a:p>
        </p:txBody>
      </p:sp>
      <p:sp>
        <p:nvSpPr>
          <p:cNvPr id="3" name="Content Placeholder 2">
            <a:extLst>
              <a:ext uri="{FF2B5EF4-FFF2-40B4-BE49-F238E27FC236}">
                <a16:creationId xmlns:a16="http://schemas.microsoft.com/office/drawing/2014/main" id="{6835684E-D6C0-C9A9-0D2F-A6F272BEE8D6}"/>
              </a:ext>
            </a:extLst>
          </p:cNvPr>
          <p:cNvSpPr>
            <a:spLocks noGrp="1"/>
          </p:cNvSpPr>
          <p:nvPr>
            <p:ph idx="1"/>
          </p:nvPr>
        </p:nvSpPr>
        <p:spPr>
          <a:xfrm>
            <a:off x="401652" y="2198002"/>
            <a:ext cx="7428239" cy="1725853"/>
          </a:xfrm>
        </p:spPr>
        <p:txBody>
          <a:bodyPr/>
          <a:lstStyle/>
          <a:p>
            <a:pPr>
              <a:buFont typeface="Wingdings" pitchFamily="2" charset="2"/>
              <a:buChar char="v"/>
            </a:pPr>
            <a:r>
              <a:rPr lang="en-US" b="0">
                <a:solidFill>
                  <a:schemeClr val="tx1"/>
                </a:solidFill>
                <a:effectLst/>
              </a:rPr>
              <a:t>Despite the number of travel apps available online and a million blogs that talk about how to travel smartly, people still struggle to organize their own trips and find activities that suit their interests. </a:t>
            </a:r>
            <a:endParaRPr lang="en-US">
              <a:solidFill>
                <a:schemeClr val="tx1"/>
              </a:solidFill>
            </a:endParaRPr>
          </a:p>
        </p:txBody>
      </p:sp>
      <p:pic>
        <p:nvPicPr>
          <p:cNvPr id="4" name="Picture 4">
            <a:extLst>
              <a:ext uri="{FF2B5EF4-FFF2-40B4-BE49-F238E27FC236}">
                <a16:creationId xmlns:a16="http://schemas.microsoft.com/office/drawing/2014/main" id="{B433FF2E-DCDA-CCFB-1BB6-FDB9854FB1FF}"/>
              </a:ext>
            </a:extLst>
          </p:cNvPr>
          <p:cNvPicPr>
            <a:picLocks noChangeAspect="1"/>
          </p:cNvPicPr>
          <p:nvPr/>
        </p:nvPicPr>
        <p:blipFill>
          <a:blip r:embed="rId3"/>
          <a:stretch>
            <a:fillRect/>
          </a:stretch>
        </p:blipFill>
        <p:spPr>
          <a:xfrm>
            <a:off x="8182215" y="2195926"/>
            <a:ext cx="3077028" cy="1735738"/>
          </a:xfrm>
          <a:prstGeom prst="rect">
            <a:avLst/>
          </a:prstGeom>
        </p:spPr>
      </p:pic>
      <p:sp>
        <p:nvSpPr>
          <p:cNvPr id="5" name="TextBox 4">
            <a:extLst>
              <a:ext uri="{FF2B5EF4-FFF2-40B4-BE49-F238E27FC236}">
                <a16:creationId xmlns:a16="http://schemas.microsoft.com/office/drawing/2014/main" id="{D1BB1BEF-D986-98AC-F90B-B38A0618E3C1}"/>
              </a:ext>
            </a:extLst>
          </p:cNvPr>
          <p:cNvSpPr txBox="1"/>
          <p:nvPr/>
        </p:nvSpPr>
        <p:spPr>
          <a:xfrm>
            <a:off x="4259943" y="4637315"/>
            <a:ext cx="7550345" cy="14096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06000" indent="-306000">
              <a:spcBef>
                <a:spcPct val="20000"/>
              </a:spcBef>
              <a:spcAft>
                <a:spcPts val="600"/>
              </a:spcAft>
              <a:buClr>
                <a:schemeClr val="accent2"/>
              </a:buClr>
              <a:buSzPct val="92000"/>
              <a:buFont typeface="Wingdings" pitchFamily="2" charset="2"/>
              <a:buChar char="v"/>
            </a:pPr>
            <a:r>
              <a:rPr lang="en-US"/>
              <a:t>Here at TRAWELL we take care of all your travel​ needs</a:t>
            </a:r>
          </a:p>
          <a:p>
            <a:pPr marL="306000" indent="-306000">
              <a:spcBef>
                <a:spcPct val="20000"/>
              </a:spcBef>
              <a:spcAft>
                <a:spcPts val="600"/>
              </a:spcAft>
              <a:buClr>
                <a:schemeClr val="accent2"/>
              </a:buClr>
              <a:buSzPct val="92000"/>
              <a:buFont typeface="Wingdings" pitchFamily="2" charset="2"/>
              <a:buChar char="v"/>
            </a:pPr>
            <a:r>
              <a:rPr lang="en-US"/>
              <a:t>We make sure that users go through seamless process for managing his/her travel</a:t>
            </a:r>
          </a:p>
          <a:p>
            <a:pPr marL="285750" indent="-285750">
              <a:buFont typeface="Wingdings"/>
              <a:buChar char="§"/>
            </a:pPr>
            <a:endParaRPr lang="en-US">
              <a:solidFill>
                <a:srgbClr val="3D3D3D"/>
              </a:solidFill>
              <a:cs typeface="Arial"/>
            </a:endParaRPr>
          </a:p>
        </p:txBody>
      </p:sp>
      <p:pic>
        <p:nvPicPr>
          <p:cNvPr id="6" name="Picture 6" descr="A picture containing toy&#10;&#10;Description automatically generated">
            <a:extLst>
              <a:ext uri="{FF2B5EF4-FFF2-40B4-BE49-F238E27FC236}">
                <a16:creationId xmlns:a16="http://schemas.microsoft.com/office/drawing/2014/main" id="{40001510-9F8F-2ECC-DD4E-7B51A26DE2E3}"/>
              </a:ext>
            </a:extLst>
          </p:cNvPr>
          <p:cNvPicPr>
            <a:picLocks noChangeAspect="1"/>
          </p:cNvPicPr>
          <p:nvPr/>
        </p:nvPicPr>
        <p:blipFill>
          <a:blip r:embed="rId4"/>
          <a:stretch>
            <a:fillRect/>
          </a:stretch>
        </p:blipFill>
        <p:spPr>
          <a:xfrm>
            <a:off x="689429" y="4474600"/>
            <a:ext cx="2743200" cy="1827657"/>
          </a:xfrm>
          <a:prstGeom prst="rect">
            <a:avLst/>
          </a:prstGeom>
        </p:spPr>
      </p:pic>
    </p:spTree>
    <p:extLst>
      <p:ext uri="{BB962C8B-B14F-4D97-AF65-F5344CB8AC3E}">
        <p14:creationId xmlns:p14="http://schemas.microsoft.com/office/powerpoint/2010/main" val="3358338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A916-27ED-669D-4E21-342D025856F7}"/>
              </a:ext>
            </a:extLst>
          </p:cNvPr>
          <p:cNvSpPr>
            <a:spLocks noGrp="1"/>
          </p:cNvSpPr>
          <p:nvPr>
            <p:ph type="title"/>
          </p:nvPr>
        </p:nvSpPr>
        <p:spPr>
          <a:xfrm>
            <a:off x="581192" y="702156"/>
            <a:ext cx="11029616" cy="1013800"/>
          </a:xfrm>
        </p:spPr>
        <p:txBody>
          <a:bodyPr anchor="b">
            <a:normAutofit/>
          </a:bodyPr>
          <a:lstStyle/>
          <a:p>
            <a:r>
              <a:rPr lang="en-US"/>
              <a:t>Card sorting </a:t>
            </a:r>
          </a:p>
        </p:txBody>
      </p:sp>
      <p:graphicFrame>
        <p:nvGraphicFramePr>
          <p:cNvPr id="7" name="Content Placeholder 4">
            <a:extLst>
              <a:ext uri="{FF2B5EF4-FFF2-40B4-BE49-F238E27FC236}">
                <a16:creationId xmlns:a16="http://schemas.microsoft.com/office/drawing/2014/main" id="{E1033815-31C2-15EB-00D4-624E9150C5EB}"/>
              </a:ext>
            </a:extLst>
          </p:cNvPr>
          <p:cNvGraphicFramePr>
            <a:graphicFrameLocks noGrp="1"/>
          </p:cNvGraphicFramePr>
          <p:nvPr>
            <p:ph idx="1"/>
            <p:extLst>
              <p:ext uri="{D42A27DB-BD31-4B8C-83A1-F6EECF244321}">
                <p14:modId xmlns:p14="http://schemas.microsoft.com/office/powerpoint/2010/main" val="3719839954"/>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5766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3C12-8E98-7A7F-34C2-E14EE74CFB2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b="0" kern="1200" cap="all"/>
              <a:t>Card sorting Applied</a:t>
            </a:r>
          </a:p>
        </p:txBody>
      </p:sp>
      <p:graphicFrame>
        <p:nvGraphicFramePr>
          <p:cNvPr id="67" name="TextBox 64">
            <a:extLst>
              <a:ext uri="{FF2B5EF4-FFF2-40B4-BE49-F238E27FC236}">
                <a16:creationId xmlns:a16="http://schemas.microsoft.com/office/drawing/2014/main" id="{7273EA42-18B0-CBAB-5B1A-9D41D2465799}"/>
              </a:ext>
            </a:extLst>
          </p:cNvPr>
          <p:cNvGraphicFramePr/>
          <p:nvPr>
            <p:extLst>
              <p:ext uri="{D42A27DB-BD31-4B8C-83A1-F6EECF244321}">
                <p14:modId xmlns:p14="http://schemas.microsoft.com/office/powerpoint/2010/main" val="960032368"/>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0122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A916-27ED-669D-4E21-342D025856F7}"/>
              </a:ext>
            </a:extLst>
          </p:cNvPr>
          <p:cNvSpPr>
            <a:spLocks noGrp="1"/>
          </p:cNvSpPr>
          <p:nvPr>
            <p:ph type="title"/>
          </p:nvPr>
        </p:nvSpPr>
        <p:spPr>
          <a:xfrm>
            <a:off x="581192" y="702156"/>
            <a:ext cx="11029616" cy="1013800"/>
          </a:xfrm>
        </p:spPr>
        <p:txBody>
          <a:bodyPr anchor="b">
            <a:normAutofit/>
          </a:bodyPr>
          <a:lstStyle/>
          <a:p>
            <a:r>
              <a:rPr lang="en-US"/>
              <a:t>Open card sorting Information Architecture</a:t>
            </a:r>
          </a:p>
        </p:txBody>
      </p:sp>
      <p:pic>
        <p:nvPicPr>
          <p:cNvPr id="3" name="Picture 3" descr="Diagram&#10;&#10;Description automatically generated">
            <a:extLst>
              <a:ext uri="{FF2B5EF4-FFF2-40B4-BE49-F238E27FC236}">
                <a16:creationId xmlns:a16="http://schemas.microsoft.com/office/drawing/2014/main" id="{E0D6E5F4-7669-14CF-99AA-685220FD4C7A}"/>
              </a:ext>
            </a:extLst>
          </p:cNvPr>
          <p:cNvPicPr>
            <a:picLocks noChangeAspect="1"/>
          </p:cNvPicPr>
          <p:nvPr/>
        </p:nvPicPr>
        <p:blipFill>
          <a:blip r:embed="rId2"/>
          <a:stretch>
            <a:fillRect/>
          </a:stretch>
        </p:blipFill>
        <p:spPr>
          <a:xfrm>
            <a:off x="2812188" y="1962781"/>
            <a:ext cx="6375354" cy="4701822"/>
          </a:xfrm>
          <a:prstGeom prst="rect">
            <a:avLst/>
          </a:prstGeom>
          <a:noFill/>
        </p:spPr>
      </p:pic>
    </p:spTree>
    <p:extLst>
      <p:ext uri="{BB962C8B-B14F-4D97-AF65-F5344CB8AC3E}">
        <p14:creationId xmlns:p14="http://schemas.microsoft.com/office/powerpoint/2010/main" val="180561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E8BC-2FAA-4D0B-95E2-963E35C61A81}"/>
              </a:ext>
            </a:extLst>
          </p:cNvPr>
          <p:cNvSpPr>
            <a:spLocks noGrp="1"/>
          </p:cNvSpPr>
          <p:nvPr>
            <p:ph type="title"/>
          </p:nvPr>
        </p:nvSpPr>
        <p:spPr/>
        <p:txBody>
          <a:bodyPr/>
          <a:lstStyle/>
          <a:p>
            <a:r>
              <a:rPr lang="en-US"/>
              <a:t>Open Card sorting – Result Link</a:t>
            </a:r>
          </a:p>
        </p:txBody>
      </p:sp>
      <p:sp>
        <p:nvSpPr>
          <p:cNvPr id="4" name="Content Placeholder 3">
            <a:extLst>
              <a:ext uri="{FF2B5EF4-FFF2-40B4-BE49-F238E27FC236}">
                <a16:creationId xmlns:a16="http://schemas.microsoft.com/office/drawing/2014/main" id="{D7908B2D-E28A-E897-C26D-D2FB17E0ACC6}"/>
              </a:ext>
            </a:extLst>
          </p:cNvPr>
          <p:cNvSpPr>
            <a:spLocks noGrp="1"/>
          </p:cNvSpPr>
          <p:nvPr>
            <p:ph idx="1"/>
          </p:nvPr>
        </p:nvSpPr>
        <p:spPr>
          <a:xfrm>
            <a:off x="463126" y="1819836"/>
            <a:ext cx="11029616" cy="3669570"/>
          </a:xfrm>
        </p:spPr>
        <p:txBody>
          <a:bodyPr>
            <a:normAutofit/>
          </a:bodyPr>
          <a:lstStyle/>
          <a:p>
            <a:pPr marL="0" indent="0">
              <a:buNone/>
            </a:pPr>
            <a:r>
              <a:rPr lang="en-US">
                <a:solidFill>
                  <a:srgbClr val="002060"/>
                </a:solidFill>
                <a:hlinkClick r:id="rId2">
                  <a:extLst>
                    <a:ext uri="{A12FA001-AC4F-418D-AE19-62706E023703}">
                      <ahyp:hlinkClr xmlns:ahyp="http://schemas.microsoft.com/office/drawing/2018/hyperlinkcolor" val="tx"/>
                    </a:ext>
                  </a:extLst>
                </a:hlinkClick>
              </a:rPr>
              <a:t>https://app.uxtweak.com/cardsort/results/SzuFDoGv2zHaaxEjU4Am9/K62nC2oPxGNodfaH5tTrw</a:t>
            </a:r>
            <a:endParaRPr lang="en-US">
              <a:solidFill>
                <a:srgbClr val="002060"/>
              </a:solidFill>
            </a:endParaRPr>
          </a:p>
          <a:p>
            <a:pPr marL="0" indent="0">
              <a:buNone/>
            </a:pPr>
            <a:endParaRPr lang="en-US" i="0">
              <a:solidFill>
                <a:srgbClr val="414237"/>
              </a:solidFill>
              <a:effectLst/>
            </a:endParaRPr>
          </a:p>
          <a:p>
            <a:pPr marL="0" indent="0">
              <a:buNone/>
            </a:pPr>
            <a:endParaRPr lang="en-US" i="0">
              <a:solidFill>
                <a:srgbClr val="414237"/>
              </a:solidFill>
              <a:effectLst/>
            </a:endParaRPr>
          </a:p>
          <a:p>
            <a:pPr marL="0" indent="0">
              <a:buNone/>
            </a:pPr>
            <a:endParaRPr lang="en-US">
              <a:solidFill>
                <a:srgbClr val="414237"/>
              </a:solidFill>
            </a:endParaRPr>
          </a:p>
          <a:p>
            <a:pPr marL="0" indent="0">
              <a:buNone/>
            </a:pPr>
            <a:endParaRPr lang="en-US" i="0">
              <a:solidFill>
                <a:srgbClr val="414237"/>
              </a:solidFill>
              <a:effectLst/>
            </a:endParaRPr>
          </a:p>
          <a:p>
            <a:pPr marL="0" indent="0">
              <a:buNone/>
            </a:pPr>
            <a:endParaRPr lang="en-US">
              <a:solidFill>
                <a:srgbClr val="414237"/>
              </a:solidFill>
            </a:endParaRPr>
          </a:p>
          <a:p>
            <a:pPr marL="0" indent="0">
              <a:buNone/>
            </a:pPr>
            <a:endParaRPr lang="en-US" i="0">
              <a:solidFill>
                <a:srgbClr val="414237"/>
              </a:solidFill>
              <a:effectLst/>
            </a:endParaRPr>
          </a:p>
        </p:txBody>
      </p:sp>
      <p:pic>
        <p:nvPicPr>
          <p:cNvPr id="5" name="Picture 12" descr="Text, whiteboard&#10;&#10;Description automatically generated">
            <a:extLst>
              <a:ext uri="{FF2B5EF4-FFF2-40B4-BE49-F238E27FC236}">
                <a16:creationId xmlns:a16="http://schemas.microsoft.com/office/drawing/2014/main" id="{7C86612C-0B57-C4C6-4F3C-E07690B45B8C}"/>
              </a:ext>
            </a:extLst>
          </p:cNvPr>
          <p:cNvPicPr>
            <a:picLocks noChangeAspect="1"/>
          </p:cNvPicPr>
          <p:nvPr/>
        </p:nvPicPr>
        <p:blipFill>
          <a:blip r:embed="rId3"/>
          <a:stretch>
            <a:fillRect/>
          </a:stretch>
        </p:blipFill>
        <p:spPr>
          <a:xfrm>
            <a:off x="3751605" y="2838414"/>
            <a:ext cx="3921762" cy="2084934"/>
          </a:xfrm>
          <a:prstGeom prst="rect">
            <a:avLst/>
          </a:prstGeom>
        </p:spPr>
      </p:pic>
    </p:spTree>
    <p:extLst>
      <p:ext uri="{BB962C8B-B14F-4D97-AF65-F5344CB8AC3E}">
        <p14:creationId xmlns:p14="http://schemas.microsoft.com/office/powerpoint/2010/main" val="3575452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A916-27ED-669D-4E21-342D025856F7}"/>
              </a:ext>
            </a:extLst>
          </p:cNvPr>
          <p:cNvSpPr>
            <a:spLocks noGrp="1"/>
          </p:cNvSpPr>
          <p:nvPr>
            <p:ph type="title"/>
          </p:nvPr>
        </p:nvSpPr>
        <p:spPr>
          <a:xfrm>
            <a:off x="581192" y="702156"/>
            <a:ext cx="11029616" cy="1013800"/>
          </a:xfrm>
        </p:spPr>
        <p:txBody>
          <a:bodyPr anchor="b">
            <a:normAutofit/>
          </a:bodyPr>
          <a:lstStyle/>
          <a:p>
            <a:r>
              <a:rPr lang="en-US"/>
              <a:t>Closed card sorting Information Architecture</a:t>
            </a:r>
          </a:p>
        </p:txBody>
      </p:sp>
      <p:pic>
        <p:nvPicPr>
          <p:cNvPr id="3" name="Picture 3" descr="Graphical user interface&#10;&#10;Description automatically generated">
            <a:extLst>
              <a:ext uri="{FF2B5EF4-FFF2-40B4-BE49-F238E27FC236}">
                <a16:creationId xmlns:a16="http://schemas.microsoft.com/office/drawing/2014/main" id="{C5942096-1A28-E72B-3F19-E1BB75A58851}"/>
              </a:ext>
            </a:extLst>
          </p:cNvPr>
          <p:cNvPicPr>
            <a:picLocks noChangeAspect="1"/>
          </p:cNvPicPr>
          <p:nvPr/>
        </p:nvPicPr>
        <p:blipFill>
          <a:blip r:embed="rId2"/>
          <a:stretch>
            <a:fillRect/>
          </a:stretch>
        </p:blipFill>
        <p:spPr>
          <a:xfrm>
            <a:off x="3202419" y="2016036"/>
            <a:ext cx="6214757" cy="4325180"/>
          </a:xfrm>
          <a:prstGeom prst="rect">
            <a:avLst/>
          </a:prstGeom>
          <a:noFill/>
        </p:spPr>
      </p:pic>
    </p:spTree>
    <p:extLst>
      <p:ext uri="{BB962C8B-B14F-4D97-AF65-F5344CB8AC3E}">
        <p14:creationId xmlns:p14="http://schemas.microsoft.com/office/powerpoint/2010/main" val="4055244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E8BC-2FAA-4D0B-95E2-963E35C61A81}"/>
              </a:ext>
            </a:extLst>
          </p:cNvPr>
          <p:cNvSpPr>
            <a:spLocks noGrp="1"/>
          </p:cNvSpPr>
          <p:nvPr>
            <p:ph type="title"/>
          </p:nvPr>
        </p:nvSpPr>
        <p:spPr/>
        <p:txBody>
          <a:bodyPr/>
          <a:lstStyle/>
          <a:p>
            <a:r>
              <a:rPr lang="en-US"/>
              <a:t>Closed Card sorting – Result Link</a:t>
            </a:r>
          </a:p>
        </p:txBody>
      </p:sp>
      <p:sp>
        <p:nvSpPr>
          <p:cNvPr id="4" name="Content Placeholder 3">
            <a:extLst>
              <a:ext uri="{FF2B5EF4-FFF2-40B4-BE49-F238E27FC236}">
                <a16:creationId xmlns:a16="http://schemas.microsoft.com/office/drawing/2014/main" id="{D7908B2D-E28A-E897-C26D-D2FB17E0ACC6}"/>
              </a:ext>
            </a:extLst>
          </p:cNvPr>
          <p:cNvSpPr>
            <a:spLocks noGrp="1"/>
          </p:cNvSpPr>
          <p:nvPr>
            <p:ph idx="1"/>
          </p:nvPr>
        </p:nvSpPr>
        <p:spPr>
          <a:xfrm>
            <a:off x="463126" y="1819835"/>
            <a:ext cx="11147682" cy="3437965"/>
          </a:xfrm>
        </p:spPr>
        <p:txBody>
          <a:bodyPr>
            <a:normAutofit/>
          </a:bodyPr>
          <a:lstStyle/>
          <a:p>
            <a:pPr marL="0" indent="0">
              <a:buNone/>
            </a:pPr>
            <a:r>
              <a:rPr lang="en-US">
                <a:solidFill>
                  <a:srgbClr val="002060"/>
                </a:solidFill>
                <a:hlinkClick r:id="rId2">
                  <a:extLst>
                    <a:ext uri="{A12FA001-AC4F-418D-AE19-62706E023703}">
                      <ahyp:hlinkClr xmlns:ahyp="http://schemas.microsoft.com/office/drawing/2018/hyperlinkcolor" val="tx"/>
                    </a:ext>
                  </a:extLst>
                </a:hlinkClick>
              </a:rPr>
              <a:t>https://app.uxtweak.com/cardsort/results/Ss3BtpyLLtpgyk2TeKRxB/UWcsL6UOylfazyPq0Lwi7</a:t>
            </a:r>
            <a:endParaRPr lang="en-US">
              <a:solidFill>
                <a:srgbClr val="002060"/>
              </a:solidFill>
            </a:endParaRPr>
          </a:p>
          <a:p>
            <a:pPr marL="0" indent="0">
              <a:buNone/>
            </a:pPr>
            <a:endParaRPr lang="en-US" i="0">
              <a:solidFill>
                <a:srgbClr val="414237"/>
              </a:solidFill>
              <a:effectLst/>
            </a:endParaRPr>
          </a:p>
          <a:p>
            <a:pPr marL="0" indent="0">
              <a:buNone/>
            </a:pPr>
            <a:endParaRPr lang="en-US">
              <a:solidFill>
                <a:srgbClr val="414237"/>
              </a:solidFill>
            </a:endParaRPr>
          </a:p>
          <a:p>
            <a:pPr marL="0" indent="0">
              <a:buNone/>
            </a:pPr>
            <a:endParaRPr lang="en-US" i="0">
              <a:solidFill>
                <a:srgbClr val="414237"/>
              </a:solidFill>
              <a:effectLst/>
            </a:endParaRPr>
          </a:p>
          <a:p>
            <a:pPr marL="0" indent="0">
              <a:buNone/>
            </a:pPr>
            <a:endParaRPr lang="en-US">
              <a:solidFill>
                <a:srgbClr val="414237"/>
              </a:solidFill>
            </a:endParaRPr>
          </a:p>
          <a:p>
            <a:pPr marL="0" indent="0">
              <a:buNone/>
            </a:pPr>
            <a:endParaRPr lang="en-US" i="0">
              <a:solidFill>
                <a:srgbClr val="414237"/>
              </a:solidFill>
              <a:effectLst/>
            </a:endParaRPr>
          </a:p>
        </p:txBody>
      </p:sp>
      <p:pic>
        <p:nvPicPr>
          <p:cNvPr id="5" name="Picture 12" descr="Text, whiteboard&#10;&#10;Description automatically generated">
            <a:extLst>
              <a:ext uri="{FF2B5EF4-FFF2-40B4-BE49-F238E27FC236}">
                <a16:creationId xmlns:a16="http://schemas.microsoft.com/office/drawing/2014/main" id="{7C86612C-0B57-C4C6-4F3C-E07690B45B8C}"/>
              </a:ext>
            </a:extLst>
          </p:cNvPr>
          <p:cNvPicPr>
            <a:picLocks noChangeAspect="1"/>
          </p:cNvPicPr>
          <p:nvPr/>
        </p:nvPicPr>
        <p:blipFill>
          <a:blip r:embed="rId3"/>
          <a:stretch>
            <a:fillRect/>
          </a:stretch>
        </p:blipFill>
        <p:spPr>
          <a:xfrm>
            <a:off x="4075677" y="2888615"/>
            <a:ext cx="3499717" cy="1860561"/>
          </a:xfrm>
          <a:prstGeom prst="rect">
            <a:avLst/>
          </a:prstGeom>
        </p:spPr>
      </p:pic>
    </p:spTree>
    <p:extLst>
      <p:ext uri="{BB962C8B-B14F-4D97-AF65-F5344CB8AC3E}">
        <p14:creationId xmlns:p14="http://schemas.microsoft.com/office/powerpoint/2010/main" val="3672076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76D6-6E4C-576D-82F3-A899E9B5780D}"/>
              </a:ext>
            </a:extLst>
          </p:cNvPr>
          <p:cNvSpPr>
            <a:spLocks noGrp="1"/>
          </p:cNvSpPr>
          <p:nvPr>
            <p:ph type="title"/>
          </p:nvPr>
        </p:nvSpPr>
        <p:spPr>
          <a:xfrm>
            <a:off x="581192" y="702156"/>
            <a:ext cx="11029616" cy="1013800"/>
          </a:xfrm>
        </p:spPr>
        <p:txBody>
          <a:bodyPr anchor="b">
            <a:normAutofit/>
          </a:bodyPr>
          <a:lstStyle/>
          <a:p>
            <a:r>
              <a:rPr lang="en-US"/>
              <a:t>Information Architecture Design Styles</a:t>
            </a:r>
          </a:p>
        </p:txBody>
      </p:sp>
      <p:graphicFrame>
        <p:nvGraphicFramePr>
          <p:cNvPr id="16" name="Content Placeholder 3">
            <a:extLst>
              <a:ext uri="{FF2B5EF4-FFF2-40B4-BE49-F238E27FC236}">
                <a16:creationId xmlns:a16="http://schemas.microsoft.com/office/drawing/2014/main" id="{EA281ABD-9D04-E060-6E80-86C65C6C3370}"/>
              </a:ext>
            </a:extLst>
          </p:cNvPr>
          <p:cNvGraphicFramePr>
            <a:graphicFrameLocks noGrp="1"/>
          </p:cNvGraphicFramePr>
          <p:nvPr>
            <p:ph idx="1"/>
            <p:extLst>
              <p:ext uri="{D42A27DB-BD31-4B8C-83A1-F6EECF244321}">
                <p14:modId xmlns:p14="http://schemas.microsoft.com/office/powerpoint/2010/main" val="3741553718"/>
              </p:ext>
            </p:extLst>
          </p:nvPr>
        </p:nvGraphicFramePr>
        <p:xfrm>
          <a:off x="462951" y="2180496"/>
          <a:ext cx="1127923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0889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A916-27ED-669D-4E21-342D025856F7}"/>
              </a:ext>
            </a:extLst>
          </p:cNvPr>
          <p:cNvSpPr>
            <a:spLocks noGrp="1"/>
          </p:cNvSpPr>
          <p:nvPr>
            <p:ph type="title"/>
          </p:nvPr>
        </p:nvSpPr>
        <p:spPr>
          <a:xfrm>
            <a:off x="581192" y="702156"/>
            <a:ext cx="11029616" cy="1013800"/>
          </a:xfrm>
        </p:spPr>
        <p:txBody>
          <a:bodyPr anchor="b">
            <a:normAutofit/>
          </a:bodyPr>
          <a:lstStyle/>
          <a:p>
            <a:r>
              <a:rPr lang="en-US"/>
              <a:t>Error Handling</a:t>
            </a:r>
          </a:p>
        </p:txBody>
      </p:sp>
      <p:graphicFrame>
        <p:nvGraphicFramePr>
          <p:cNvPr id="7" name="Content Placeholder 4">
            <a:extLst>
              <a:ext uri="{FF2B5EF4-FFF2-40B4-BE49-F238E27FC236}">
                <a16:creationId xmlns:a16="http://schemas.microsoft.com/office/drawing/2014/main" id="{9B508E8A-4A94-2445-E347-AA69A63A58C4}"/>
              </a:ext>
            </a:extLst>
          </p:cNvPr>
          <p:cNvGraphicFramePr>
            <a:graphicFrameLocks noGrp="1"/>
          </p:cNvGraphicFramePr>
          <p:nvPr>
            <p:ph idx="1"/>
            <p:extLst>
              <p:ext uri="{D42A27DB-BD31-4B8C-83A1-F6EECF244321}">
                <p14:modId xmlns:p14="http://schemas.microsoft.com/office/powerpoint/2010/main" val="38498526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2914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81FA-03CA-4FBF-94B4-FDEBA73450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USABILITY TESTING </a:t>
            </a:r>
          </a:p>
        </p:txBody>
      </p:sp>
      <p:graphicFrame>
        <p:nvGraphicFramePr>
          <p:cNvPr id="16" name="TextBox 6">
            <a:extLst>
              <a:ext uri="{FF2B5EF4-FFF2-40B4-BE49-F238E27FC236}">
                <a16:creationId xmlns:a16="http://schemas.microsoft.com/office/drawing/2014/main" id="{86113096-C0BD-0897-E596-FA63E78BD81C}"/>
              </a:ext>
            </a:extLst>
          </p:cNvPr>
          <p:cNvGraphicFramePr/>
          <p:nvPr>
            <p:extLst>
              <p:ext uri="{D42A27DB-BD31-4B8C-83A1-F6EECF244321}">
                <p14:modId xmlns:p14="http://schemas.microsoft.com/office/powerpoint/2010/main" val="756316161"/>
              </p:ext>
            </p:extLst>
          </p:nvPr>
        </p:nvGraphicFramePr>
        <p:xfrm>
          <a:off x="435430" y="2180496"/>
          <a:ext cx="11255828" cy="4263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401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A916-27ED-669D-4E21-342D025856F7}"/>
              </a:ext>
            </a:extLst>
          </p:cNvPr>
          <p:cNvSpPr>
            <a:spLocks noGrp="1"/>
          </p:cNvSpPr>
          <p:nvPr>
            <p:ph type="title"/>
          </p:nvPr>
        </p:nvSpPr>
        <p:spPr>
          <a:xfrm>
            <a:off x="581192" y="702156"/>
            <a:ext cx="11029616" cy="1013800"/>
          </a:xfrm>
        </p:spPr>
        <p:txBody>
          <a:bodyPr anchor="b">
            <a:normAutofit/>
          </a:bodyPr>
          <a:lstStyle/>
          <a:p>
            <a:r>
              <a:rPr lang="en-US"/>
              <a:t>Usability testing Objectives</a:t>
            </a:r>
          </a:p>
        </p:txBody>
      </p:sp>
      <p:graphicFrame>
        <p:nvGraphicFramePr>
          <p:cNvPr id="16" name="Content Placeholder 8">
            <a:extLst>
              <a:ext uri="{FF2B5EF4-FFF2-40B4-BE49-F238E27FC236}">
                <a16:creationId xmlns:a16="http://schemas.microsoft.com/office/drawing/2014/main" id="{229EBA58-C479-7CEA-6A02-EA2343FBF924}"/>
              </a:ext>
            </a:extLst>
          </p:cNvPr>
          <p:cNvGraphicFramePr/>
          <p:nvPr>
            <p:extLst>
              <p:ext uri="{D42A27DB-BD31-4B8C-83A1-F6EECF244321}">
                <p14:modId xmlns:p14="http://schemas.microsoft.com/office/powerpoint/2010/main" val="801399604"/>
              </p:ext>
            </p:extLst>
          </p:nvPr>
        </p:nvGraphicFramePr>
        <p:xfrm>
          <a:off x="581192" y="2180496"/>
          <a:ext cx="11164494" cy="39753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7122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reemap chart&#10;&#10;Description automatically generated">
            <a:extLst>
              <a:ext uri="{FF2B5EF4-FFF2-40B4-BE49-F238E27FC236}">
                <a16:creationId xmlns:a16="http://schemas.microsoft.com/office/drawing/2014/main" id="{673B5906-F032-4C16-1632-22AF2668DCA3}"/>
              </a:ext>
            </a:extLst>
          </p:cNvPr>
          <p:cNvPicPr>
            <a:picLocks noChangeAspect="1"/>
          </p:cNvPicPr>
          <p:nvPr/>
        </p:nvPicPr>
        <p:blipFill>
          <a:blip r:embed="rId2"/>
          <a:stretch>
            <a:fillRect/>
          </a:stretch>
        </p:blipFill>
        <p:spPr>
          <a:xfrm>
            <a:off x="3657600" y="585033"/>
            <a:ext cx="5098197" cy="6271152"/>
          </a:xfrm>
          <a:prstGeom prst="rect">
            <a:avLst/>
          </a:prstGeom>
        </p:spPr>
      </p:pic>
    </p:spTree>
    <p:extLst>
      <p:ext uri="{BB962C8B-B14F-4D97-AF65-F5344CB8AC3E}">
        <p14:creationId xmlns:p14="http://schemas.microsoft.com/office/powerpoint/2010/main" val="20072291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A916-27ED-669D-4E21-342D025856F7}"/>
              </a:ext>
            </a:extLst>
          </p:cNvPr>
          <p:cNvSpPr>
            <a:spLocks noGrp="1"/>
          </p:cNvSpPr>
          <p:nvPr>
            <p:ph type="title"/>
          </p:nvPr>
        </p:nvSpPr>
        <p:spPr>
          <a:xfrm>
            <a:off x="581192" y="702156"/>
            <a:ext cx="11029616" cy="1013800"/>
          </a:xfrm>
        </p:spPr>
        <p:txBody>
          <a:bodyPr anchor="b">
            <a:normAutofit/>
          </a:bodyPr>
          <a:lstStyle/>
          <a:p>
            <a:r>
              <a:rPr lang="en-US"/>
              <a:t>Usability testing Tasks</a:t>
            </a:r>
          </a:p>
        </p:txBody>
      </p:sp>
      <p:sp>
        <p:nvSpPr>
          <p:cNvPr id="9" name="Content Placeholder 8">
            <a:extLst>
              <a:ext uri="{FF2B5EF4-FFF2-40B4-BE49-F238E27FC236}">
                <a16:creationId xmlns:a16="http://schemas.microsoft.com/office/drawing/2014/main" id="{F0A7F1F6-512D-375A-D2C5-E0805862EA27}"/>
              </a:ext>
            </a:extLst>
          </p:cNvPr>
          <p:cNvSpPr>
            <a:spLocks noGrp="1"/>
          </p:cNvSpPr>
          <p:nvPr>
            <p:ph idx="1"/>
          </p:nvPr>
        </p:nvSpPr>
        <p:spPr>
          <a:xfrm>
            <a:off x="435430" y="1981200"/>
            <a:ext cx="11310256" cy="4582886"/>
          </a:xfrm>
        </p:spPr>
        <p:txBody>
          <a:bodyPr>
            <a:noAutofit/>
          </a:bodyPr>
          <a:lstStyle/>
          <a:p>
            <a:pPr marL="0" indent="0">
              <a:buNone/>
            </a:pPr>
            <a:r>
              <a:rPr lang="en-US" b="1"/>
              <a:t>Task #1</a:t>
            </a:r>
            <a:r>
              <a:rPr lang="en-US"/>
              <a:t> Create a new account Successful </a:t>
            </a:r>
          </a:p>
          <a:p>
            <a:pPr marL="0" indent="0">
              <a:buNone/>
            </a:pPr>
            <a:r>
              <a:rPr lang="en-US" b="1"/>
              <a:t>Completion Criteria </a:t>
            </a:r>
            <a:r>
              <a:rPr lang="en-US"/>
              <a:t>- Participant opens the app and completes steps required to create a new account </a:t>
            </a:r>
          </a:p>
          <a:p>
            <a:pPr marL="0" indent="0">
              <a:buNone/>
            </a:pPr>
            <a:endParaRPr lang="en-US"/>
          </a:p>
          <a:p>
            <a:pPr marL="0" indent="0">
              <a:buNone/>
            </a:pPr>
            <a:r>
              <a:rPr lang="en-US" b="1"/>
              <a:t>Task #2</a:t>
            </a:r>
            <a:r>
              <a:rPr lang="en-US"/>
              <a:t> Locate the navigation bar Successful </a:t>
            </a:r>
          </a:p>
          <a:p>
            <a:pPr marL="0" indent="0">
              <a:buNone/>
            </a:pPr>
            <a:r>
              <a:rPr lang="en-US" b="1"/>
              <a:t>Completion Criteria - </a:t>
            </a:r>
            <a:r>
              <a:rPr lang="en-US"/>
              <a:t>Participant opens the app and finds the navigation bar </a:t>
            </a:r>
          </a:p>
          <a:p>
            <a:pPr marL="0" indent="0">
              <a:buNone/>
            </a:pPr>
            <a:endParaRPr lang="en-US"/>
          </a:p>
          <a:p>
            <a:pPr marL="0" indent="0">
              <a:buNone/>
            </a:pPr>
            <a:r>
              <a:rPr lang="en-US" b="1"/>
              <a:t>Task #3</a:t>
            </a:r>
            <a:r>
              <a:rPr lang="en-US"/>
              <a:t> Locate Tours options</a:t>
            </a:r>
          </a:p>
          <a:p>
            <a:pPr marL="0" indent="0">
              <a:buNone/>
            </a:pPr>
            <a:r>
              <a:rPr lang="en-US" b="1"/>
              <a:t>Successful Completion Criteria - </a:t>
            </a:r>
            <a:r>
              <a:rPr lang="en-US"/>
              <a:t>Participant successfully finds the Tours option on the app</a:t>
            </a:r>
          </a:p>
          <a:p>
            <a:pPr marL="0" indent="0">
              <a:buNone/>
            </a:pPr>
            <a:endParaRPr lang="en-US"/>
          </a:p>
          <a:p>
            <a:pPr marL="0" indent="0">
              <a:buNone/>
            </a:pPr>
            <a:r>
              <a:rPr lang="en-US" b="1"/>
              <a:t>Task #4</a:t>
            </a:r>
            <a:r>
              <a:rPr lang="en-US"/>
              <a:t> Contact Customer Care</a:t>
            </a:r>
          </a:p>
          <a:p>
            <a:pPr marL="0" indent="0">
              <a:buNone/>
            </a:pPr>
            <a:r>
              <a:rPr lang="en-US" b="1"/>
              <a:t>Successful Completion Criteria - </a:t>
            </a:r>
            <a:r>
              <a:rPr lang="en-US"/>
              <a:t>Participant can successfully contact Customer Care</a:t>
            </a:r>
          </a:p>
        </p:txBody>
      </p:sp>
    </p:spTree>
    <p:extLst>
      <p:ext uri="{BB962C8B-B14F-4D97-AF65-F5344CB8AC3E}">
        <p14:creationId xmlns:p14="http://schemas.microsoft.com/office/powerpoint/2010/main" val="1891551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A916-27ED-669D-4E21-342D025856F7}"/>
              </a:ext>
            </a:extLst>
          </p:cNvPr>
          <p:cNvSpPr>
            <a:spLocks noGrp="1"/>
          </p:cNvSpPr>
          <p:nvPr>
            <p:ph type="title"/>
          </p:nvPr>
        </p:nvSpPr>
        <p:spPr>
          <a:xfrm>
            <a:off x="581192" y="702156"/>
            <a:ext cx="11029616" cy="1013800"/>
          </a:xfrm>
        </p:spPr>
        <p:txBody>
          <a:bodyPr anchor="b">
            <a:normAutofit/>
          </a:bodyPr>
          <a:lstStyle/>
          <a:p>
            <a:r>
              <a:rPr lang="en-US"/>
              <a:t>Usability testing Participants</a:t>
            </a:r>
          </a:p>
        </p:txBody>
      </p:sp>
      <p:graphicFrame>
        <p:nvGraphicFramePr>
          <p:cNvPr id="11" name="Content Placeholder 8">
            <a:extLst>
              <a:ext uri="{FF2B5EF4-FFF2-40B4-BE49-F238E27FC236}">
                <a16:creationId xmlns:a16="http://schemas.microsoft.com/office/drawing/2014/main" id="{D07356DD-B759-B2BC-6BAB-FC7D084818AA}"/>
              </a:ext>
            </a:extLst>
          </p:cNvPr>
          <p:cNvGraphicFramePr>
            <a:graphicFrameLocks noGrp="1"/>
          </p:cNvGraphicFramePr>
          <p:nvPr>
            <p:ph idx="1"/>
            <p:extLst>
              <p:ext uri="{D42A27DB-BD31-4B8C-83A1-F6EECF244321}">
                <p14:modId xmlns:p14="http://schemas.microsoft.com/office/powerpoint/2010/main" val="2807024129"/>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5336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3D048-D865-6DDD-A2D3-C8FB4AE09DE6}"/>
              </a:ext>
            </a:extLst>
          </p:cNvPr>
          <p:cNvSpPr>
            <a:spLocks noGrp="1"/>
          </p:cNvSpPr>
          <p:nvPr>
            <p:ph type="title"/>
          </p:nvPr>
        </p:nvSpPr>
        <p:spPr/>
        <p:txBody>
          <a:bodyPr/>
          <a:lstStyle/>
          <a:p>
            <a:r>
              <a:rPr lang="en-US"/>
              <a:t>Usability testing Metrics</a:t>
            </a:r>
          </a:p>
        </p:txBody>
      </p:sp>
      <p:graphicFrame>
        <p:nvGraphicFramePr>
          <p:cNvPr id="4" name="Table 4">
            <a:extLst>
              <a:ext uri="{FF2B5EF4-FFF2-40B4-BE49-F238E27FC236}">
                <a16:creationId xmlns:a16="http://schemas.microsoft.com/office/drawing/2014/main" id="{9D5A9F06-ADB9-FBA9-32AD-5FF226E4C71C}"/>
              </a:ext>
            </a:extLst>
          </p:cNvPr>
          <p:cNvGraphicFramePr>
            <a:graphicFrameLocks noGrp="1"/>
          </p:cNvGraphicFramePr>
          <p:nvPr>
            <p:ph idx="1"/>
            <p:extLst>
              <p:ext uri="{D42A27DB-BD31-4B8C-83A1-F6EECF244321}">
                <p14:modId xmlns:p14="http://schemas.microsoft.com/office/powerpoint/2010/main" val="1154983051"/>
              </p:ext>
            </p:extLst>
          </p:nvPr>
        </p:nvGraphicFramePr>
        <p:xfrm>
          <a:off x="581024" y="2181225"/>
          <a:ext cx="11142889" cy="1483360"/>
        </p:xfrm>
        <a:graphic>
          <a:graphicData uri="http://schemas.openxmlformats.org/drawingml/2006/table">
            <a:tbl>
              <a:tblPr firstRow="1" bandRow="1">
                <a:tableStyleId>{21E4AEA4-8DFA-4A89-87EB-49C32662AFE0}</a:tableStyleId>
              </a:tblPr>
              <a:tblGrid>
                <a:gridCol w="1825318">
                  <a:extLst>
                    <a:ext uri="{9D8B030D-6E8A-4147-A177-3AD203B41FA5}">
                      <a16:colId xmlns:a16="http://schemas.microsoft.com/office/drawing/2014/main" val="2659299723"/>
                    </a:ext>
                  </a:extLst>
                </a:gridCol>
                <a:gridCol w="3105857">
                  <a:extLst>
                    <a:ext uri="{9D8B030D-6E8A-4147-A177-3AD203B41FA5}">
                      <a16:colId xmlns:a16="http://schemas.microsoft.com/office/drawing/2014/main" val="346651739"/>
                    </a:ext>
                  </a:extLst>
                </a:gridCol>
                <a:gridCol w="3105857">
                  <a:extLst>
                    <a:ext uri="{9D8B030D-6E8A-4147-A177-3AD203B41FA5}">
                      <a16:colId xmlns:a16="http://schemas.microsoft.com/office/drawing/2014/main" val="3720965772"/>
                    </a:ext>
                  </a:extLst>
                </a:gridCol>
                <a:gridCol w="3105857">
                  <a:extLst>
                    <a:ext uri="{9D8B030D-6E8A-4147-A177-3AD203B41FA5}">
                      <a16:colId xmlns:a16="http://schemas.microsoft.com/office/drawing/2014/main" val="1609153857"/>
                    </a:ext>
                  </a:extLst>
                </a:gridCol>
              </a:tblGrid>
              <a:tr h="370840">
                <a:tc>
                  <a:txBody>
                    <a:bodyPr/>
                    <a:lstStyle/>
                    <a:p>
                      <a:pPr algn="ctr"/>
                      <a:r>
                        <a:rPr lang="en-US"/>
                        <a:t>Task 1</a:t>
                      </a:r>
                    </a:p>
                  </a:txBody>
                  <a:tcPr/>
                </a:tc>
                <a:tc>
                  <a:txBody>
                    <a:bodyPr/>
                    <a:lstStyle/>
                    <a:p>
                      <a:pPr algn="ctr"/>
                      <a:r>
                        <a:rPr lang="en-US"/>
                        <a:t>Completion</a:t>
                      </a:r>
                    </a:p>
                  </a:txBody>
                  <a:tcPr/>
                </a:tc>
                <a:tc>
                  <a:txBody>
                    <a:bodyPr/>
                    <a:lstStyle/>
                    <a:p>
                      <a:pPr algn="ctr"/>
                      <a:r>
                        <a:rPr lang="en-US"/>
                        <a:t>Time Taken(sec)</a:t>
                      </a:r>
                    </a:p>
                  </a:txBody>
                  <a:tcPr/>
                </a:tc>
                <a:tc>
                  <a:txBody>
                    <a:bodyPr/>
                    <a:lstStyle/>
                    <a:p>
                      <a:pPr algn="ctr"/>
                      <a:r>
                        <a:rPr lang="en-US"/>
                        <a:t>Error rate</a:t>
                      </a:r>
                    </a:p>
                  </a:txBody>
                  <a:tcPr/>
                </a:tc>
                <a:extLst>
                  <a:ext uri="{0D108BD9-81ED-4DB2-BD59-A6C34878D82A}">
                    <a16:rowId xmlns:a16="http://schemas.microsoft.com/office/drawing/2014/main" val="3509519602"/>
                  </a:ext>
                </a:extLst>
              </a:tr>
              <a:tr h="370840">
                <a:tc>
                  <a:txBody>
                    <a:bodyPr/>
                    <a:lstStyle/>
                    <a:p>
                      <a:pPr algn="ctr"/>
                      <a:r>
                        <a:rPr lang="en-US"/>
                        <a:t>Participant 1</a:t>
                      </a:r>
                    </a:p>
                  </a:txBody>
                  <a:tcPr/>
                </a:tc>
                <a:tc>
                  <a:txBody>
                    <a:bodyPr/>
                    <a:lstStyle/>
                    <a:p>
                      <a:pPr algn="ctr"/>
                      <a:r>
                        <a:rPr lang="en-US"/>
                        <a:t>Yes</a:t>
                      </a:r>
                    </a:p>
                  </a:txBody>
                  <a:tcPr/>
                </a:tc>
                <a:tc>
                  <a:txBody>
                    <a:bodyPr/>
                    <a:lstStyle/>
                    <a:p>
                      <a:pPr algn="ctr"/>
                      <a:r>
                        <a:rPr lang="en-US"/>
                        <a:t>30 </a:t>
                      </a:r>
                    </a:p>
                  </a:txBody>
                  <a:tcPr/>
                </a:tc>
                <a:tc>
                  <a:txBody>
                    <a:bodyPr/>
                    <a:lstStyle/>
                    <a:p>
                      <a:pPr algn="ctr"/>
                      <a:r>
                        <a:rPr lang="en-US"/>
                        <a:t>0</a:t>
                      </a:r>
                    </a:p>
                  </a:txBody>
                  <a:tcPr/>
                </a:tc>
                <a:extLst>
                  <a:ext uri="{0D108BD9-81ED-4DB2-BD59-A6C34878D82A}">
                    <a16:rowId xmlns:a16="http://schemas.microsoft.com/office/drawing/2014/main" val="332157520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t>Participant 2</a:t>
                      </a:r>
                    </a:p>
                  </a:txBody>
                  <a:tcPr/>
                </a:tc>
                <a:tc>
                  <a:txBody>
                    <a:bodyPr/>
                    <a:lstStyle/>
                    <a:p>
                      <a:pPr algn="ctr"/>
                      <a:r>
                        <a:rPr lang="en-US"/>
                        <a:t>Yes</a:t>
                      </a:r>
                    </a:p>
                  </a:txBody>
                  <a:tcPr/>
                </a:tc>
                <a:tc>
                  <a:txBody>
                    <a:bodyPr/>
                    <a:lstStyle/>
                    <a:p>
                      <a:pPr algn="ctr"/>
                      <a:r>
                        <a:rPr lang="en-US"/>
                        <a:t>50</a:t>
                      </a:r>
                    </a:p>
                  </a:txBody>
                  <a:tcPr/>
                </a:tc>
                <a:tc>
                  <a:txBody>
                    <a:bodyPr/>
                    <a:lstStyle/>
                    <a:p>
                      <a:pPr algn="ctr"/>
                      <a:r>
                        <a:rPr lang="en-US"/>
                        <a:t>0</a:t>
                      </a:r>
                    </a:p>
                  </a:txBody>
                  <a:tcPr/>
                </a:tc>
                <a:extLst>
                  <a:ext uri="{0D108BD9-81ED-4DB2-BD59-A6C34878D82A}">
                    <a16:rowId xmlns:a16="http://schemas.microsoft.com/office/drawing/2014/main" val="325382596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t>Participant 3</a:t>
                      </a:r>
                    </a:p>
                  </a:txBody>
                  <a:tcPr/>
                </a:tc>
                <a:tc>
                  <a:txBody>
                    <a:bodyPr/>
                    <a:lstStyle/>
                    <a:p>
                      <a:pPr algn="ctr"/>
                      <a:r>
                        <a:rPr lang="en-US"/>
                        <a:t>Yes</a:t>
                      </a:r>
                    </a:p>
                  </a:txBody>
                  <a:tcPr/>
                </a:tc>
                <a:tc>
                  <a:txBody>
                    <a:bodyPr/>
                    <a:lstStyle/>
                    <a:p>
                      <a:pPr algn="ctr"/>
                      <a:r>
                        <a:rPr lang="en-US"/>
                        <a:t>45</a:t>
                      </a:r>
                    </a:p>
                  </a:txBody>
                  <a:tcPr/>
                </a:tc>
                <a:tc>
                  <a:txBody>
                    <a:bodyPr/>
                    <a:lstStyle/>
                    <a:p>
                      <a:pPr algn="ctr"/>
                      <a:r>
                        <a:rPr lang="en-US"/>
                        <a:t>0</a:t>
                      </a:r>
                    </a:p>
                  </a:txBody>
                  <a:tcPr/>
                </a:tc>
                <a:extLst>
                  <a:ext uri="{0D108BD9-81ED-4DB2-BD59-A6C34878D82A}">
                    <a16:rowId xmlns:a16="http://schemas.microsoft.com/office/drawing/2014/main" val="2506148751"/>
                  </a:ext>
                </a:extLst>
              </a:tr>
            </a:tbl>
          </a:graphicData>
        </a:graphic>
      </p:graphicFrame>
      <p:graphicFrame>
        <p:nvGraphicFramePr>
          <p:cNvPr id="5" name="Table 4">
            <a:extLst>
              <a:ext uri="{FF2B5EF4-FFF2-40B4-BE49-F238E27FC236}">
                <a16:creationId xmlns:a16="http://schemas.microsoft.com/office/drawing/2014/main" id="{1756ED79-8BCB-7FA5-0AE4-0181DAF3FC32}"/>
              </a:ext>
            </a:extLst>
          </p:cNvPr>
          <p:cNvGraphicFramePr>
            <a:graphicFrameLocks/>
          </p:cNvGraphicFramePr>
          <p:nvPr>
            <p:extLst>
              <p:ext uri="{D42A27DB-BD31-4B8C-83A1-F6EECF244321}">
                <p14:modId xmlns:p14="http://schemas.microsoft.com/office/powerpoint/2010/main" val="3485138568"/>
              </p:ext>
            </p:extLst>
          </p:nvPr>
        </p:nvGraphicFramePr>
        <p:xfrm>
          <a:off x="526597" y="4129770"/>
          <a:ext cx="11197315" cy="1483360"/>
        </p:xfrm>
        <a:graphic>
          <a:graphicData uri="http://schemas.openxmlformats.org/drawingml/2006/table">
            <a:tbl>
              <a:tblPr firstRow="1" bandRow="1">
                <a:tableStyleId>{21E4AEA4-8DFA-4A89-87EB-49C32662AFE0}</a:tableStyleId>
              </a:tblPr>
              <a:tblGrid>
                <a:gridCol w="1834234">
                  <a:extLst>
                    <a:ext uri="{9D8B030D-6E8A-4147-A177-3AD203B41FA5}">
                      <a16:colId xmlns:a16="http://schemas.microsoft.com/office/drawing/2014/main" val="2659299723"/>
                    </a:ext>
                  </a:extLst>
                </a:gridCol>
                <a:gridCol w="3121027">
                  <a:extLst>
                    <a:ext uri="{9D8B030D-6E8A-4147-A177-3AD203B41FA5}">
                      <a16:colId xmlns:a16="http://schemas.microsoft.com/office/drawing/2014/main" val="346651739"/>
                    </a:ext>
                  </a:extLst>
                </a:gridCol>
                <a:gridCol w="3121027">
                  <a:extLst>
                    <a:ext uri="{9D8B030D-6E8A-4147-A177-3AD203B41FA5}">
                      <a16:colId xmlns:a16="http://schemas.microsoft.com/office/drawing/2014/main" val="3720965772"/>
                    </a:ext>
                  </a:extLst>
                </a:gridCol>
                <a:gridCol w="3121027">
                  <a:extLst>
                    <a:ext uri="{9D8B030D-6E8A-4147-A177-3AD203B41FA5}">
                      <a16:colId xmlns:a16="http://schemas.microsoft.com/office/drawing/2014/main" val="1609153857"/>
                    </a:ext>
                  </a:extLst>
                </a:gridCol>
              </a:tblGrid>
              <a:tr h="370840">
                <a:tc>
                  <a:txBody>
                    <a:bodyPr/>
                    <a:lstStyle/>
                    <a:p>
                      <a:pPr algn="ctr"/>
                      <a:r>
                        <a:rPr lang="en-US"/>
                        <a:t>Task 4</a:t>
                      </a:r>
                    </a:p>
                  </a:txBody>
                  <a:tcPr/>
                </a:tc>
                <a:tc>
                  <a:txBody>
                    <a:bodyPr/>
                    <a:lstStyle/>
                    <a:p>
                      <a:pPr algn="ctr"/>
                      <a:r>
                        <a:rPr lang="en-US"/>
                        <a:t>Completion</a:t>
                      </a:r>
                    </a:p>
                  </a:txBody>
                  <a:tcPr/>
                </a:tc>
                <a:tc>
                  <a:txBody>
                    <a:bodyPr/>
                    <a:lstStyle/>
                    <a:p>
                      <a:pPr algn="ctr"/>
                      <a:r>
                        <a:rPr lang="en-US"/>
                        <a:t>Time Taken(sec)</a:t>
                      </a:r>
                    </a:p>
                  </a:txBody>
                  <a:tcPr/>
                </a:tc>
                <a:tc>
                  <a:txBody>
                    <a:bodyPr/>
                    <a:lstStyle/>
                    <a:p>
                      <a:pPr algn="ctr"/>
                      <a:r>
                        <a:rPr lang="en-US"/>
                        <a:t>Error rate</a:t>
                      </a:r>
                    </a:p>
                  </a:txBody>
                  <a:tcPr/>
                </a:tc>
                <a:extLst>
                  <a:ext uri="{0D108BD9-81ED-4DB2-BD59-A6C34878D82A}">
                    <a16:rowId xmlns:a16="http://schemas.microsoft.com/office/drawing/2014/main" val="3509519602"/>
                  </a:ext>
                </a:extLst>
              </a:tr>
              <a:tr h="370840">
                <a:tc>
                  <a:txBody>
                    <a:bodyPr/>
                    <a:lstStyle/>
                    <a:p>
                      <a:pPr algn="ctr"/>
                      <a:r>
                        <a:rPr lang="en-US"/>
                        <a:t>Participant 1</a:t>
                      </a:r>
                    </a:p>
                  </a:txBody>
                  <a:tcPr/>
                </a:tc>
                <a:tc>
                  <a:txBody>
                    <a:bodyPr/>
                    <a:lstStyle/>
                    <a:p>
                      <a:pPr algn="ctr"/>
                      <a:r>
                        <a:rPr lang="en-US"/>
                        <a:t>Yes</a:t>
                      </a:r>
                    </a:p>
                  </a:txBody>
                  <a:tcPr/>
                </a:tc>
                <a:tc>
                  <a:txBody>
                    <a:bodyPr/>
                    <a:lstStyle/>
                    <a:p>
                      <a:pPr algn="ctr"/>
                      <a:r>
                        <a:rPr lang="en-US"/>
                        <a:t>60</a:t>
                      </a:r>
                    </a:p>
                  </a:txBody>
                  <a:tcPr/>
                </a:tc>
                <a:tc>
                  <a:txBody>
                    <a:bodyPr/>
                    <a:lstStyle/>
                    <a:p>
                      <a:pPr algn="ctr"/>
                      <a:r>
                        <a:rPr lang="en-US"/>
                        <a:t>0</a:t>
                      </a:r>
                    </a:p>
                  </a:txBody>
                  <a:tcPr/>
                </a:tc>
                <a:extLst>
                  <a:ext uri="{0D108BD9-81ED-4DB2-BD59-A6C34878D82A}">
                    <a16:rowId xmlns:a16="http://schemas.microsoft.com/office/drawing/2014/main" val="3321575200"/>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t>Participant 2</a:t>
                      </a:r>
                    </a:p>
                  </a:txBody>
                  <a:tcPr/>
                </a:tc>
                <a:tc>
                  <a:txBody>
                    <a:bodyPr/>
                    <a:lstStyle/>
                    <a:p>
                      <a:pPr algn="ctr"/>
                      <a:r>
                        <a:rPr lang="en-US"/>
                        <a:t>Yes</a:t>
                      </a:r>
                    </a:p>
                  </a:txBody>
                  <a:tcPr/>
                </a:tc>
                <a:tc>
                  <a:txBody>
                    <a:bodyPr/>
                    <a:lstStyle/>
                    <a:p>
                      <a:pPr algn="ctr"/>
                      <a:r>
                        <a:rPr lang="en-US"/>
                        <a:t>40</a:t>
                      </a:r>
                    </a:p>
                  </a:txBody>
                  <a:tcPr/>
                </a:tc>
                <a:tc>
                  <a:txBody>
                    <a:bodyPr/>
                    <a:lstStyle/>
                    <a:p>
                      <a:pPr algn="ctr"/>
                      <a:r>
                        <a:rPr lang="en-US"/>
                        <a:t>0</a:t>
                      </a:r>
                    </a:p>
                  </a:txBody>
                  <a:tcPr/>
                </a:tc>
                <a:extLst>
                  <a:ext uri="{0D108BD9-81ED-4DB2-BD59-A6C34878D82A}">
                    <a16:rowId xmlns:a16="http://schemas.microsoft.com/office/drawing/2014/main" val="325382596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t>Participant 3</a:t>
                      </a:r>
                    </a:p>
                  </a:txBody>
                  <a:tcPr/>
                </a:tc>
                <a:tc>
                  <a:txBody>
                    <a:bodyPr/>
                    <a:lstStyle/>
                    <a:p>
                      <a:pPr algn="ctr"/>
                      <a:r>
                        <a:rPr lang="en-US"/>
                        <a:t>Yes</a:t>
                      </a:r>
                    </a:p>
                  </a:txBody>
                  <a:tcPr/>
                </a:tc>
                <a:tc>
                  <a:txBody>
                    <a:bodyPr/>
                    <a:lstStyle/>
                    <a:p>
                      <a:pPr algn="ctr"/>
                      <a:r>
                        <a:rPr lang="en-US"/>
                        <a:t>80</a:t>
                      </a:r>
                    </a:p>
                  </a:txBody>
                  <a:tcPr/>
                </a:tc>
                <a:tc>
                  <a:txBody>
                    <a:bodyPr/>
                    <a:lstStyle/>
                    <a:p>
                      <a:pPr algn="ctr"/>
                      <a:r>
                        <a:rPr lang="en-US"/>
                        <a:t>0</a:t>
                      </a:r>
                    </a:p>
                  </a:txBody>
                  <a:tcPr/>
                </a:tc>
                <a:extLst>
                  <a:ext uri="{0D108BD9-81ED-4DB2-BD59-A6C34878D82A}">
                    <a16:rowId xmlns:a16="http://schemas.microsoft.com/office/drawing/2014/main" val="2506148751"/>
                  </a:ext>
                </a:extLst>
              </a:tr>
            </a:tbl>
          </a:graphicData>
        </a:graphic>
      </p:graphicFrame>
    </p:spTree>
    <p:extLst>
      <p:ext uri="{BB962C8B-B14F-4D97-AF65-F5344CB8AC3E}">
        <p14:creationId xmlns:p14="http://schemas.microsoft.com/office/powerpoint/2010/main" val="1501760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A916-27ED-669D-4E21-342D025856F7}"/>
              </a:ext>
            </a:extLst>
          </p:cNvPr>
          <p:cNvSpPr>
            <a:spLocks noGrp="1"/>
          </p:cNvSpPr>
          <p:nvPr>
            <p:ph type="title"/>
          </p:nvPr>
        </p:nvSpPr>
        <p:spPr>
          <a:xfrm>
            <a:off x="581192" y="702156"/>
            <a:ext cx="11029616" cy="1013800"/>
          </a:xfrm>
        </p:spPr>
        <p:txBody>
          <a:bodyPr anchor="b">
            <a:normAutofit/>
          </a:bodyPr>
          <a:lstStyle/>
          <a:p>
            <a:r>
              <a:rPr lang="en-US"/>
              <a:t>Usability testing Analysis</a:t>
            </a:r>
          </a:p>
        </p:txBody>
      </p:sp>
      <p:graphicFrame>
        <p:nvGraphicFramePr>
          <p:cNvPr id="11" name="Content Placeholder 8">
            <a:extLst>
              <a:ext uri="{FF2B5EF4-FFF2-40B4-BE49-F238E27FC236}">
                <a16:creationId xmlns:a16="http://schemas.microsoft.com/office/drawing/2014/main" id="{ACB5EF16-5EEE-0529-63D0-86FCE158099A}"/>
              </a:ext>
            </a:extLst>
          </p:cNvPr>
          <p:cNvGraphicFramePr>
            <a:graphicFrameLocks noGrp="1"/>
          </p:cNvGraphicFramePr>
          <p:nvPr>
            <p:ph idx="1"/>
            <p:extLst>
              <p:ext uri="{D42A27DB-BD31-4B8C-83A1-F6EECF244321}">
                <p14:modId xmlns:p14="http://schemas.microsoft.com/office/powerpoint/2010/main" val="3573442310"/>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1708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4000-5608-52CF-6D24-B104E089EE30}"/>
              </a:ext>
            </a:extLst>
          </p:cNvPr>
          <p:cNvSpPr>
            <a:spLocks noGrp="1"/>
          </p:cNvSpPr>
          <p:nvPr>
            <p:ph type="title"/>
          </p:nvPr>
        </p:nvSpPr>
        <p:spPr>
          <a:xfrm>
            <a:off x="581192" y="702156"/>
            <a:ext cx="11029616" cy="1013800"/>
          </a:xfrm>
        </p:spPr>
        <p:txBody>
          <a:bodyPr anchor="b">
            <a:normAutofit/>
          </a:bodyPr>
          <a:lstStyle/>
          <a:p>
            <a:r>
              <a:rPr lang="en-US"/>
              <a:t>PLanes</a:t>
            </a:r>
          </a:p>
        </p:txBody>
      </p:sp>
      <p:graphicFrame>
        <p:nvGraphicFramePr>
          <p:cNvPr id="5" name="Content Placeholder 2">
            <a:extLst>
              <a:ext uri="{FF2B5EF4-FFF2-40B4-BE49-F238E27FC236}">
                <a16:creationId xmlns:a16="http://schemas.microsoft.com/office/drawing/2014/main" id="{B82DF886-01CC-3850-4C43-3F7601EBA7E0}"/>
              </a:ext>
            </a:extLst>
          </p:cNvPr>
          <p:cNvGraphicFramePr>
            <a:graphicFrameLocks noGrp="1"/>
          </p:cNvGraphicFramePr>
          <p:nvPr>
            <p:ph idx="1"/>
            <p:extLst>
              <p:ext uri="{D42A27DB-BD31-4B8C-83A1-F6EECF244321}">
                <p14:modId xmlns:p14="http://schemas.microsoft.com/office/powerpoint/2010/main" val="3962074206"/>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0733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4000-5608-52CF-6D24-B104E089EE30}"/>
              </a:ext>
            </a:extLst>
          </p:cNvPr>
          <p:cNvSpPr>
            <a:spLocks noGrp="1"/>
          </p:cNvSpPr>
          <p:nvPr>
            <p:ph type="title"/>
          </p:nvPr>
        </p:nvSpPr>
        <p:spPr>
          <a:xfrm>
            <a:off x="581192" y="702156"/>
            <a:ext cx="11029616" cy="1013800"/>
          </a:xfrm>
        </p:spPr>
        <p:txBody>
          <a:bodyPr anchor="b">
            <a:normAutofit/>
          </a:bodyPr>
          <a:lstStyle/>
          <a:p>
            <a:r>
              <a:rPr lang="en-US"/>
              <a:t>PLanes</a:t>
            </a:r>
          </a:p>
        </p:txBody>
      </p:sp>
      <p:graphicFrame>
        <p:nvGraphicFramePr>
          <p:cNvPr id="6" name="Content Placeholder 3">
            <a:extLst>
              <a:ext uri="{FF2B5EF4-FFF2-40B4-BE49-F238E27FC236}">
                <a16:creationId xmlns:a16="http://schemas.microsoft.com/office/drawing/2014/main" id="{15F876D5-C010-AC6F-9557-1B8E895589E9}"/>
              </a:ext>
            </a:extLst>
          </p:cNvPr>
          <p:cNvGraphicFramePr>
            <a:graphicFrameLocks noGrp="1"/>
          </p:cNvGraphicFramePr>
          <p:nvPr>
            <p:ph idx="1"/>
            <p:extLst>
              <p:ext uri="{D42A27DB-BD31-4B8C-83A1-F6EECF244321}">
                <p14:modId xmlns:p14="http://schemas.microsoft.com/office/powerpoint/2010/main" val="2166282152"/>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090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4000-5608-52CF-6D24-B104E089EE30}"/>
              </a:ext>
            </a:extLst>
          </p:cNvPr>
          <p:cNvSpPr>
            <a:spLocks noGrp="1"/>
          </p:cNvSpPr>
          <p:nvPr>
            <p:ph type="title"/>
          </p:nvPr>
        </p:nvSpPr>
        <p:spPr>
          <a:xfrm>
            <a:off x="581192" y="702156"/>
            <a:ext cx="11029616" cy="1013800"/>
          </a:xfrm>
        </p:spPr>
        <p:txBody>
          <a:bodyPr anchor="b">
            <a:normAutofit/>
          </a:bodyPr>
          <a:lstStyle/>
          <a:p>
            <a:r>
              <a:rPr lang="en-US"/>
              <a:t>PLanes</a:t>
            </a:r>
          </a:p>
        </p:txBody>
      </p:sp>
      <p:graphicFrame>
        <p:nvGraphicFramePr>
          <p:cNvPr id="6" name="Content Placeholder 3">
            <a:extLst>
              <a:ext uri="{FF2B5EF4-FFF2-40B4-BE49-F238E27FC236}">
                <a16:creationId xmlns:a16="http://schemas.microsoft.com/office/drawing/2014/main" id="{15F876D5-C010-AC6F-9557-1B8E895589E9}"/>
              </a:ext>
            </a:extLst>
          </p:cNvPr>
          <p:cNvGraphicFramePr>
            <a:graphicFrameLocks noGrp="1"/>
          </p:cNvGraphicFramePr>
          <p:nvPr>
            <p:ph idx="1"/>
            <p:extLst>
              <p:ext uri="{D42A27DB-BD31-4B8C-83A1-F6EECF244321}">
                <p14:modId xmlns:p14="http://schemas.microsoft.com/office/powerpoint/2010/main" val="2425946238"/>
              </p:ext>
            </p:extLst>
          </p:nvPr>
        </p:nvGraphicFramePr>
        <p:xfrm>
          <a:off x="581192" y="1970314"/>
          <a:ext cx="11029615" cy="4430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a:extLst>
              <a:ext uri="{FF2B5EF4-FFF2-40B4-BE49-F238E27FC236}">
                <a16:creationId xmlns:a16="http://schemas.microsoft.com/office/drawing/2014/main" id="{B9E7A233-A48D-A40F-5F25-9BFBA147B8D6}"/>
              </a:ext>
            </a:extLst>
          </p:cNvPr>
          <p:cNvGrpSpPr/>
          <p:nvPr/>
        </p:nvGrpSpPr>
        <p:grpSpPr>
          <a:xfrm>
            <a:off x="3936000" y="3725487"/>
            <a:ext cx="4320000" cy="648000"/>
            <a:chOff x="816807" y="1776610"/>
            <a:chExt cx="4320000" cy="648000"/>
          </a:xfrm>
        </p:grpSpPr>
        <p:sp>
          <p:nvSpPr>
            <p:cNvPr id="11" name="Rectangle 10">
              <a:extLst>
                <a:ext uri="{FF2B5EF4-FFF2-40B4-BE49-F238E27FC236}">
                  <a16:creationId xmlns:a16="http://schemas.microsoft.com/office/drawing/2014/main" id="{626E498C-86F9-1727-435E-F9D3788DEA3C}"/>
                </a:ext>
              </a:extLst>
            </p:cNvPr>
            <p:cNvSpPr/>
            <p:nvPr/>
          </p:nvSpPr>
          <p:spPr>
            <a:xfrm>
              <a:off x="816807" y="1776610"/>
              <a:ext cx="4320000" cy="648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25BB2F37-502F-267F-CD5A-BCE8C1C5A52E}"/>
                </a:ext>
              </a:extLst>
            </p:cNvPr>
            <p:cNvSpPr txBox="1"/>
            <p:nvPr/>
          </p:nvSpPr>
          <p:spPr>
            <a:xfrm>
              <a:off x="816807" y="1776610"/>
              <a:ext cx="4320000" cy="648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Surface Plane </a:t>
              </a:r>
            </a:p>
          </p:txBody>
        </p:sp>
      </p:grpSp>
    </p:spTree>
    <p:extLst>
      <p:ext uri="{BB962C8B-B14F-4D97-AF65-F5344CB8AC3E}">
        <p14:creationId xmlns:p14="http://schemas.microsoft.com/office/powerpoint/2010/main" val="3196699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C962-D476-CDD1-F692-F1C7A73AD4A2}"/>
              </a:ext>
            </a:extLst>
          </p:cNvPr>
          <p:cNvSpPr>
            <a:spLocks noGrp="1"/>
          </p:cNvSpPr>
          <p:nvPr>
            <p:ph type="title"/>
          </p:nvPr>
        </p:nvSpPr>
        <p:spPr>
          <a:xfrm>
            <a:off x="581192" y="702156"/>
            <a:ext cx="11029616" cy="1013800"/>
          </a:xfrm>
        </p:spPr>
        <p:txBody>
          <a:bodyPr vert="horz" lIns="91440" tIns="45720" rIns="91440" bIns="45720" rtlCol="0" anchor="b">
            <a:normAutofit/>
          </a:bodyPr>
          <a:lstStyle/>
          <a:p>
            <a:br>
              <a:rPr lang="en-US"/>
            </a:br>
            <a:r>
              <a:rPr lang="en-US"/>
              <a:t>ONBOARDING Importance</a:t>
            </a:r>
          </a:p>
          <a:p>
            <a:endParaRPr lang="en-US"/>
          </a:p>
        </p:txBody>
      </p:sp>
      <p:graphicFrame>
        <p:nvGraphicFramePr>
          <p:cNvPr id="5" name="Content Placeholder 2">
            <a:extLst>
              <a:ext uri="{FF2B5EF4-FFF2-40B4-BE49-F238E27FC236}">
                <a16:creationId xmlns:a16="http://schemas.microsoft.com/office/drawing/2014/main" id="{F3416F6E-5639-BE48-D9C5-92B87633DFE5}"/>
              </a:ext>
            </a:extLst>
          </p:cNvPr>
          <p:cNvGraphicFramePr>
            <a:graphicFrameLocks noGrp="1"/>
          </p:cNvGraphicFramePr>
          <p:nvPr>
            <p:ph idx="1"/>
            <p:extLst>
              <p:ext uri="{D42A27DB-BD31-4B8C-83A1-F6EECF244321}">
                <p14:modId xmlns:p14="http://schemas.microsoft.com/office/powerpoint/2010/main" val="2090661157"/>
              </p:ext>
            </p:extLst>
          </p:nvPr>
        </p:nvGraphicFramePr>
        <p:xfrm>
          <a:off x="581192" y="2630439"/>
          <a:ext cx="11029615" cy="3442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2834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47B3-46B8-5777-75F8-3BF43E5E756E}"/>
              </a:ext>
            </a:extLst>
          </p:cNvPr>
          <p:cNvSpPr>
            <a:spLocks noGrp="1"/>
          </p:cNvSpPr>
          <p:nvPr>
            <p:ph type="title"/>
          </p:nvPr>
        </p:nvSpPr>
        <p:spPr>
          <a:xfrm>
            <a:off x="581192" y="702156"/>
            <a:ext cx="11029616" cy="1013800"/>
          </a:xfrm>
        </p:spPr>
        <p:txBody>
          <a:bodyPr anchor="b">
            <a:normAutofit/>
          </a:bodyPr>
          <a:lstStyle/>
          <a:p>
            <a:r>
              <a:rPr lang="en-US"/>
              <a:t>Onboarding Screen</a:t>
            </a:r>
          </a:p>
        </p:txBody>
      </p:sp>
      <p:pic>
        <p:nvPicPr>
          <p:cNvPr id="4" name="Screen Recording 2022-12-06 at 10.58.01 PM" descr="Graphical user interface, application&#10;&#10;Description automatically generated">
            <a:hlinkClick r:id="" action="ppaction://media"/>
            <a:extLst>
              <a:ext uri="{FF2B5EF4-FFF2-40B4-BE49-F238E27FC236}">
                <a16:creationId xmlns:a16="http://schemas.microsoft.com/office/drawing/2014/main" id="{668898E0-4788-4342-4C89-4E862A83B7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48200" y="1953618"/>
            <a:ext cx="2525486" cy="4765072"/>
          </a:xfrm>
          <a:prstGeom prst="rect">
            <a:avLst/>
          </a:prstGeom>
          <a:noFill/>
        </p:spPr>
      </p:pic>
    </p:spTree>
    <p:extLst>
      <p:ext uri="{BB962C8B-B14F-4D97-AF65-F5344CB8AC3E}">
        <p14:creationId xmlns:p14="http://schemas.microsoft.com/office/powerpoint/2010/main" val="25494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A7B3-4394-B526-D9AB-00C4CCFEC30F}"/>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Use caseS</a:t>
            </a:r>
          </a:p>
        </p:txBody>
      </p:sp>
      <p:pic>
        <p:nvPicPr>
          <p:cNvPr id="4" name="Graphic 3">
            <a:extLst>
              <a:ext uri="{FF2B5EF4-FFF2-40B4-BE49-F238E27FC236}">
                <a16:creationId xmlns:a16="http://schemas.microsoft.com/office/drawing/2014/main" id="{33E26065-6428-0E0F-CBBF-1F33FB384A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5864" y="2228003"/>
            <a:ext cx="3633047" cy="3633047"/>
          </a:xfrm>
          <a:prstGeom prst="rect">
            <a:avLst/>
          </a:prstGeom>
        </p:spPr>
      </p:pic>
      <p:sp>
        <p:nvSpPr>
          <p:cNvPr id="5" name="TextBox 4">
            <a:extLst>
              <a:ext uri="{FF2B5EF4-FFF2-40B4-BE49-F238E27FC236}">
                <a16:creationId xmlns:a16="http://schemas.microsoft.com/office/drawing/2014/main" id="{322E7E38-F0C3-FBDD-78FB-1E775C815D9B}"/>
              </a:ext>
            </a:extLst>
          </p:cNvPr>
          <p:cNvSpPr txBox="1"/>
          <p:nvPr/>
        </p:nvSpPr>
        <p:spPr>
          <a:xfrm>
            <a:off x="6188417" y="2228003"/>
            <a:ext cx="5422392" cy="3633047"/>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a:solidFill>
                  <a:schemeClr val="tx2"/>
                </a:solidFill>
              </a:rPr>
              <a:t>The Link to Uses cases can be found in </a:t>
            </a:r>
            <a:r>
              <a:rPr lang="en-US">
                <a:solidFill>
                  <a:schemeClr val="accent6">
                    <a:lumMod val="75000"/>
                  </a:schemeClr>
                </a:solidFill>
                <a:hlinkClick r:id="rId4" action="ppaction://hlinksldjump">
                  <a:extLst>
                    <a:ext uri="{A12FA001-AC4F-418D-AE19-62706E023703}">
                      <ahyp:hlinkClr xmlns:ahyp="http://schemas.microsoft.com/office/drawing/2018/hyperlinkcolor" val="tx"/>
                    </a:ext>
                  </a:extLst>
                </a:hlinkClick>
              </a:rPr>
              <a:t>Appendix</a:t>
            </a:r>
            <a:endParaRPr lang="en-US">
              <a:solidFill>
                <a:schemeClr val="accent6">
                  <a:lumMod val="75000"/>
                </a:schemeClr>
              </a:solidFill>
            </a:endParaRPr>
          </a:p>
        </p:txBody>
      </p:sp>
    </p:spTree>
    <p:extLst>
      <p:ext uri="{BB962C8B-B14F-4D97-AF65-F5344CB8AC3E}">
        <p14:creationId xmlns:p14="http://schemas.microsoft.com/office/powerpoint/2010/main" val="201408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0BBF-F1AC-CD3C-F5B5-E6090613FC96}"/>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Color Palette &amp; Typography</a:t>
            </a:r>
          </a:p>
        </p:txBody>
      </p:sp>
      <p:pic>
        <p:nvPicPr>
          <p:cNvPr id="3" name="Picture 3" descr="Graphical user interface, application&#10;&#10;Description automatically generated">
            <a:extLst>
              <a:ext uri="{FF2B5EF4-FFF2-40B4-BE49-F238E27FC236}">
                <a16:creationId xmlns:a16="http://schemas.microsoft.com/office/drawing/2014/main" id="{BF4B1E87-910F-3BDD-B6D3-5C2B97230CDE}"/>
              </a:ext>
            </a:extLst>
          </p:cNvPr>
          <p:cNvPicPr>
            <a:picLocks noChangeAspect="1"/>
          </p:cNvPicPr>
          <p:nvPr/>
        </p:nvPicPr>
        <p:blipFill>
          <a:blip r:embed="rId2"/>
          <a:stretch>
            <a:fillRect/>
          </a:stretch>
        </p:blipFill>
        <p:spPr>
          <a:xfrm>
            <a:off x="1160608" y="2228003"/>
            <a:ext cx="3990116" cy="3900339"/>
          </a:xfrm>
          <a:prstGeom prst="rect">
            <a:avLst/>
          </a:prstGeom>
          <a:noFill/>
        </p:spPr>
      </p:pic>
      <p:sp>
        <p:nvSpPr>
          <p:cNvPr id="4" name="TextBox 3">
            <a:extLst>
              <a:ext uri="{FF2B5EF4-FFF2-40B4-BE49-F238E27FC236}">
                <a16:creationId xmlns:a16="http://schemas.microsoft.com/office/drawing/2014/main" id="{4BEB0C2C-C1F1-EC7B-DE2B-71FE67FEACA2}"/>
              </a:ext>
            </a:extLst>
          </p:cNvPr>
          <p:cNvSpPr txBox="1"/>
          <p:nvPr/>
        </p:nvSpPr>
        <p:spPr>
          <a:xfrm>
            <a:off x="5995431" y="2235715"/>
            <a:ext cx="562410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Typography:</a:t>
            </a:r>
          </a:p>
          <a:p>
            <a:pPr algn="l"/>
            <a:endParaRPr lang="en-US" dirty="0"/>
          </a:p>
          <a:p>
            <a:r>
              <a:rPr lang="en-US" dirty="0"/>
              <a:t>Buttons: </a:t>
            </a:r>
          </a:p>
          <a:p>
            <a:pPr marL="742950" lvl="1" indent="-285750">
              <a:buFont typeface="Arial"/>
              <a:buChar char="•"/>
            </a:pPr>
            <a:r>
              <a:rPr lang="en-US" dirty="0"/>
              <a:t>Primary: Roboto 18 Regular</a:t>
            </a:r>
          </a:p>
          <a:p>
            <a:pPr marL="742950" lvl="1" indent="-285750">
              <a:buFont typeface="Arial"/>
              <a:buChar char="•"/>
            </a:pPr>
            <a:r>
              <a:rPr lang="en-US" dirty="0"/>
              <a:t>Secondary: Roboto 14 Regular</a:t>
            </a:r>
          </a:p>
          <a:p>
            <a:pPr marL="742950" lvl="1" indent="-285750">
              <a:buFont typeface="Arial"/>
              <a:buChar char="•"/>
            </a:pPr>
            <a:r>
              <a:rPr lang="en-US" dirty="0"/>
              <a:t>Tertiary: Roboto 14 Italic Regular</a:t>
            </a:r>
          </a:p>
          <a:p>
            <a:endParaRPr lang="en-US" dirty="0"/>
          </a:p>
          <a:p>
            <a:r>
              <a:rPr lang="en-US" dirty="0"/>
              <a:t>Heading:</a:t>
            </a:r>
          </a:p>
          <a:p>
            <a:pPr marL="742950" lvl="1" indent="-285750">
              <a:buFont typeface="Arial"/>
              <a:buChar char="•"/>
            </a:pPr>
            <a:r>
              <a:rPr lang="en-US" dirty="0"/>
              <a:t>Primary: Poppins 34 Medium</a:t>
            </a:r>
          </a:p>
          <a:p>
            <a:pPr marL="742950" lvl="1" indent="-285750">
              <a:buFont typeface="Arial"/>
              <a:buChar char="•"/>
            </a:pPr>
            <a:r>
              <a:rPr lang="en-US" dirty="0"/>
              <a:t>Secondary: Poppins 20 Medium</a:t>
            </a:r>
          </a:p>
          <a:p>
            <a:pPr marL="742950" lvl="1" indent="-285750">
              <a:buFont typeface="Arial"/>
              <a:buChar char="•"/>
            </a:pPr>
            <a:r>
              <a:rPr lang="en-US" dirty="0"/>
              <a:t>Tertiary: Poppins 16 Medium</a:t>
            </a:r>
          </a:p>
          <a:p>
            <a:endParaRPr lang="en-US" dirty="0"/>
          </a:p>
          <a:p>
            <a:r>
              <a:rPr lang="en-US" dirty="0"/>
              <a:t>Text: </a:t>
            </a:r>
          </a:p>
          <a:p>
            <a:pPr marL="742950" lvl="1" indent="-285750">
              <a:buFont typeface="Arial"/>
              <a:buChar char="•"/>
            </a:pPr>
            <a:r>
              <a:rPr lang="en-US" dirty="0"/>
              <a:t>Poppins 13 Light</a:t>
            </a:r>
          </a:p>
        </p:txBody>
      </p:sp>
    </p:spTree>
    <p:extLst>
      <p:ext uri="{BB962C8B-B14F-4D97-AF65-F5344CB8AC3E}">
        <p14:creationId xmlns:p14="http://schemas.microsoft.com/office/powerpoint/2010/main" val="529049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ACA2-893B-724E-8B96-F22AC6DBCCE6}"/>
              </a:ext>
            </a:extLst>
          </p:cNvPr>
          <p:cNvSpPr>
            <a:spLocks noGrp="1"/>
          </p:cNvSpPr>
          <p:nvPr>
            <p:ph type="title"/>
          </p:nvPr>
        </p:nvSpPr>
        <p:spPr/>
        <p:txBody>
          <a:bodyPr/>
          <a:lstStyle/>
          <a:p>
            <a:r>
              <a:rPr lang="en-US"/>
              <a:t>Figma link</a:t>
            </a:r>
          </a:p>
        </p:txBody>
      </p:sp>
      <p:pic>
        <p:nvPicPr>
          <p:cNvPr id="3" name="Google Shape;256;p32">
            <a:extLst>
              <a:ext uri="{FF2B5EF4-FFF2-40B4-BE49-F238E27FC236}">
                <a16:creationId xmlns:a16="http://schemas.microsoft.com/office/drawing/2014/main" id="{95EC1C3E-7AA2-D696-95F9-4DC0DB507459}"/>
              </a:ext>
            </a:extLst>
          </p:cNvPr>
          <p:cNvPicPr preferRelativeResize="0"/>
          <p:nvPr/>
        </p:nvPicPr>
        <p:blipFill>
          <a:blip r:embed="rId2">
            <a:alphaModFix/>
          </a:blip>
          <a:stretch>
            <a:fillRect/>
          </a:stretch>
        </p:blipFill>
        <p:spPr>
          <a:xfrm>
            <a:off x="4249331" y="3075051"/>
            <a:ext cx="3790950" cy="2733675"/>
          </a:xfrm>
          <a:prstGeom prst="rect">
            <a:avLst/>
          </a:prstGeom>
          <a:noFill/>
          <a:ln>
            <a:noFill/>
          </a:ln>
        </p:spPr>
      </p:pic>
      <p:sp>
        <p:nvSpPr>
          <p:cNvPr id="8" name="TextBox 7">
            <a:extLst>
              <a:ext uri="{FF2B5EF4-FFF2-40B4-BE49-F238E27FC236}">
                <a16:creationId xmlns:a16="http://schemas.microsoft.com/office/drawing/2014/main" id="{1C0D981E-1845-4DE9-01DB-C317B0B67A9F}"/>
              </a:ext>
            </a:extLst>
          </p:cNvPr>
          <p:cNvSpPr txBox="1"/>
          <p:nvPr/>
        </p:nvSpPr>
        <p:spPr>
          <a:xfrm>
            <a:off x="407394" y="2113885"/>
            <a:ext cx="11474823" cy="646331"/>
          </a:xfrm>
          <a:prstGeom prst="rect">
            <a:avLst/>
          </a:prstGeom>
          <a:noFill/>
        </p:spPr>
        <p:txBody>
          <a:bodyPr wrap="square" lIns="91440" tIns="45720" rIns="91440" bIns="45720" anchor="t">
            <a:spAutoFit/>
          </a:bodyPr>
          <a:lstStyle/>
          <a:p>
            <a:r>
              <a:rPr lang="en-US" b="1"/>
              <a:t>Figma link : </a:t>
            </a:r>
            <a:r>
              <a:rPr lang="en-US" sz="1800" kern="1200">
                <a:solidFill>
                  <a:schemeClr val="accent6">
                    <a:lumMod val="75000"/>
                  </a:schemeClr>
                </a:solidFill>
                <a:latin typeface="+mn-lt"/>
                <a:ea typeface="+mn-ea"/>
                <a:cs typeface="+mn-cs"/>
                <a:hlinkClick r:id="rId3">
                  <a:extLst>
                    <a:ext uri="{A12FA001-AC4F-418D-AE19-62706E023703}">
                      <ahyp:hlinkClr xmlns:ahyp="http://schemas.microsoft.com/office/drawing/2018/hyperlinkcolor" val="tx"/>
                    </a:ext>
                  </a:extLst>
                </a:hlinkClick>
              </a:rPr>
              <a:t>https://www.figma.com/file/67h5Gf6kuziMhLcLD3vK8P/Final-Project-My-Version?node-id=0%3A1&amp;t=P3GRq60cdKV7tzPZ-1</a:t>
            </a:r>
            <a:endParaRPr lang="en-US" sz="1800" kern="1200">
              <a:solidFill>
                <a:schemeClr val="accent6">
                  <a:lumMod val="75000"/>
                </a:schemeClr>
              </a:solidFill>
              <a:latin typeface="+mn-lt"/>
              <a:ea typeface="+mn-ea"/>
              <a:cs typeface="+mn-cs"/>
            </a:endParaRPr>
          </a:p>
        </p:txBody>
      </p:sp>
    </p:spTree>
    <p:extLst>
      <p:ext uri="{BB962C8B-B14F-4D97-AF65-F5344CB8AC3E}">
        <p14:creationId xmlns:p14="http://schemas.microsoft.com/office/powerpoint/2010/main" val="406136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ACA2-893B-724E-8B96-F22AC6DBCCE6}"/>
              </a:ext>
            </a:extLst>
          </p:cNvPr>
          <p:cNvSpPr>
            <a:spLocks noGrp="1"/>
          </p:cNvSpPr>
          <p:nvPr>
            <p:ph type="title"/>
          </p:nvPr>
        </p:nvSpPr>
        <p:spPr/>
        <p:txBody>
          <a:bodyPr/>
          <a:lstStyle/>
          <a:p>
            <a:r>
              <a:rPr lang="en-US"/>
              <a:t>Appendix</a:t>
            </a:r>
          </a:p>
        </p:txBody>
      </p:sp>
      <p:graphicFrame>
        <p:nvGraphicFramePr>
          <p:cNvPr id="3" name="Table 3">
            <a:extLst>
              <a:ext uri="{FF2B5EF4-FFF2-40B4-BE49-F238E27FC236}">
                <a16:creationId xmlns:a16="http://schemas.microsoft.com/office/drawing/2014/main" id="{2A22FE28-D69E-A03C-0746-6700C9AB761D}"/>
              </a:ext>
            </a:extLst>
          </p:cNvPr>
          <p:cNvGraphicFramePr>
            <a:graphicFrameLocks noGrp="1"/>
          </p:cNvGraphicFramePr>
          <p:nvPr>
            <p:extLst>
              <p:ext uri="{D42A27DB-BD31-4B8C-83A1-F6EECF244321}">
                <p14:modId xmlns:p14="http://schemas.microsoft.com/office/powerpoint/2010/main" val="1409964249"/>
              </p:ext>
            </p:extLst>
          </p:nvPr>
        </p:nvGraphicFramePr>
        <p:xfrm>
          <a:off x="487110" y="2365916"/>
          <a:ext cx="11246266" cy="3302000"/>
        </p:xfrm>
        <a:graphic>
          <a:graphicData uri="http://schemas.openxmlformats.org/drawingml/2006/table">
            <a:tbl>
              <a:tblPr firstRow="1" bandRow="1">
                <a:tableStyleId>{5C22544A-7EE6-4342-B048-85BDC9FD1C3A}</a:tableStyleId>
              </a:tblPr>
              <a:tblGrid>
                <a:gridCol w="3896883">
                  <a:extLst>
                    <a:ext uri="{9D8B030D-6E8A-4147-A177-3AD203B41FA5}">
                      <a16:colId xmlns:a16="http://schemas.microsoft.com/office/drawing/2014/main" val="1390595223"/>
                    </a:ext>
                  </a:extLst>
                </a:gridCol>
                <a:gridCol w="7349383">
                  <a:extLst>
                    <a:ext uri="{9D8B030D-6E8A-4147-A177-3AD203B41FA5}">
                      <a16:colId xmlns:a16="http://schemas.microsoft.com/office/drawing/2014/main" val="916208809"/>
                    </a:ext>
                  </a:extLst>
                </a:gridCol>
              </a:tblGrid>
              <a:tr h="370840">
                <a:tc>
                  <a:txBody>
                    <a:bodyPr/>
                    <a:lstStyle/>
                    <a:p>
                      <a:r>
                        <a:rPr lang="en-US"/>
                        <a:t>Title</a:t>
                      </a:r>
                    </a:p>
                  </a:txBody>
                  <a:tcPr/>
                </a:tc>
                <a:tc>
                  <a:txBody>
                    <a:bodyPr/>
                    <a:lstStyle/>
                    <a:p>
                      <a:r>
                        <a:rPr lang="en-US"/>
                        <a:t>Link</a:t>
                      </a:r>
                    </a:p>
                  </a:txBody>
                  <a:tcPr/>
                </a:tc>
                <a:extLst>
                  <a:ext uri="{0D108BD9-81ED-4DB2-BD59-A6C34878D82A}">
                    <a16:rowId xmlns:a16="http://schemas.microsoft.com/office/drawing/2014/main" val="2690457457"/>
                  </a:ext>
                </a:extLst>
              </a:tr>
              <a:tr h="370840">
                <a:tc>
                  <a:txBody>
                    <a:bodyPr/>
                    <a:lstStyle/>
                    <a:p>
                      <a:r>
                        <a:rPr lang="en-US"/>
                        <a:t>Use-Case Document</a:t>
                      </a:r>
                    </a:p>
                  </a:txBody>
                  <a:tcPr anchor="ctr"/>
                </a:tc>
                <a:tc>
                  <a:txBody>
                    <a:bodyPr/>
                    <a:lstStyle/>
                    <a:p>
                      <a:r>
                        <a:rPr lang="en-US">
                          <a:solidFill>
                            <a:schemeClr val="accent6">
                              <a:lumMod val="75000"/>
                            </a:schemeClr>
                          </a:solidFill>
                          <a:hlinkClick r:id="rId2">
                            <a:extLst>
                              <a:ext uri="{A12FA001-AC4F-418D-AE19-62706E023703}">
                                <ahyp:hlinkClr xmlns:ahyp="http://schemas.microsoft.com/office/drawing/2018/hyperlinkcolor" val="tx"/>
                              </a:ext>
                            </a:extLst>
                          </a:hlinkClick>
                        </a:rPr>
                        <a:t>Use Cases</a:t>
                      </a:r>
                      <a:endParaRPr lang="en-US">
                        <a:solidFill>
                          <a:schemeClr val="accent6">
                            <a:lumMod val="75000"/>
                          </a:schemeClr>
                        </a:solidFill>
                      </a:endParaRPr>
                    </a:p>
                  </a:txBody>
                  <a:tcPr anchor="ctr"/>
                </a:tc>
                <a:extLst>
                  <a:ext uri="{0D108BD9-81ED-4DB2-BD59-A6C34878D82A}">
                    <a16:rowId xmlns:a16="http://schemas.microsoft.com/office/drawing/2014/main" val="3902142299"/>
                  </a:ext>
                </a:extLst>
              </a:tr>
              <a:tr h="370840">
                <a:tc>
                  <a:txBody>
                    <a:bodyPr/>
                    <a:lstStyle/>
                    <a:p>
                      <a:r>
                        <a:rPr lang="en-US"/>
                        <a:t>Figma Link </a:t>
                      </a:r>
                    </a:p>
                  </a:txBody>
                  <a:tcPr anchor="ctr"/>
                </a:tc>
                <a:tc>
                  <a:txBody>
                    <a:bodyPr/>
                    <a:lstStyle/>
                    <a:p>
                      <a:pPr marL="0" algn="l" defTabSz="457200" rtl="0" eaLnBrk="1" latinLnBrk="0" hangingPunct="1"/>
                      <a:r>
                        <a:rPr lang="en-US" sz="1800" kern="1200">
                          <a:solidFill>
                            <a:schemeClr val="accent6">
                              <a:lumMod val="75000"/>
                            </a:schemeClr>
                          </a:solidFill>
                          <a:latin typeface="+mn-lt"/>
                          <a:ea typeface="+mn-ea"/>
                          <a:cs typeface="+mn-cs"/>
                          <a:hlinkClick r:id="rId3">
                            <a:extLst>
                              <a:ext uri="{A12FA001-AC4F-418D-AE19-62706E023703}">
                                <ahyp:hlinkClr xmlns:ahyp="http://schemas.microsoft.com/office/drawing/2018/hyperlinkcolor" val="tx"/>
                              </a:ext>
                            </a:extLst>
                          </a:hlinkClick>
                        </a:rPr>
                        <a:t>https://www.figma.com/file/67h5Gf6kuziMhLcLD3vK8P/Final-Project-My-Version?node-id=0%3A1&amp;t=P3GRq60cdKV7tzPZ-1</a:t>
                      </a:r>
                      <a:endParaRPr lang="en-US" sz="1800" kern="1200">
                        <a:solidFill>
                          <a:schemeClr val="accent6">
                            <a:lumMod val="75000"/>
                          </a:schemeClr>
                        </a:solidFill>
                        <a:latin typeface="+mn-lt"/>
                        <a:ea typeface="+mn-ea"/>
                        <a:cs typeface="+mn-cs"/>
                      </a:endParaRPr>
                    </a:p>
                  </a:txBody>
                  <a:tcPr anchor="ctr"/>
                </a:tc>
                <a:extLst>
                  <a:ext uri="{0D108BD9-81ED-4DB2-BD59-A6C34878D82A}">
                    <a16:rowId xmlns:a16="http://schemas.microsoft.com/office/drawing/2014/main" val="3479911083"/>
                  </a:ext>
                </a:extLst>
              </a:tr>
              <a:tr h="370840">
                <a:tc>
                  <a:txBody>
                    <a:bodyPr/>
                    <a:lstStyle/>
                    <a:p>
                      <a:r>
                        <a:rPr lang="en-US"/>
                        <a:t>Closed Card Sorting Result Link</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a:solidFill>
                            <a:schemeClr val="accent6">
                              <a:lumMod val="75000"/>
                            </a:schemeClr>
                          </a:solidFill>
                          <a:hlinkClick r:id="rId4">
                            <a:extLst>
                              <a:ext uri="{A12FA001-AC4F-418D-AE19-62706E023703}">
                                <ahyp:hlinkClr xmlns:ahyp="http://schemas.microsoft.com/office/drawing/2018/hyperlinkcolor" val="tx"/>
                              </a:ext>
                            </a:extLst>
                          </a:hlinkClick>
                        </a:rPr>
                        <a:t>https://app.uxtweak.com/cardsort/results/Ss3BtpyLLtpgyk2TeKRxB/UWcsL6UOylfazyPq0Lwi7</a:t>
                      </a:r>
                      <a:endParaRPr lang="en-US" sz="1800">
                        <a:solidFill>
                          <a:schemeClr val="accent6">
                            <a:lumMod val="75000"/>
                          </a:schemeClr>
                        </a:solidFill>
                      </a:endParaRPr>
                    </a:p>
                  </a:txBody>
                  <a:tcPr anchor="ctr"/>
                </a:tc>
                <a:extLst>
                  <a:ext uri="{0D108BD9-81ED-4DB2-BD59-A6C34878D82A}">
                    <a16:rowId xmlns:a16="http://schemas.microsoft.com/office/drawing/2014/main" val="3889978410"/>
                  </a:ext>
                </a:extLst>
              </a:tr>
              <a:tr h="370840">
                <a:tc>
                  <a:txBody>
                    <a:bodyPr/>
                    <a:lstStyle/>
                    <a:p>
                      <a:r>
                        <a:rPr lang="en-US"/>
                        <a:t>Open Card Sorting Result Link</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a:solidFill>
                            <a:schemeClr val="accent6">
                              <a:lumMod val="75000"/>
                            </a:schemeClr>
                          </a:solidFill>
                          <a:hlinkClick r:id="rId5">
                            <a:extLst>
                              <a:ext uri="{A12FA001-AC4F-418D-AE19-62706E023703}">
                                <ahyp:hlinkClr xmlns:ahyp="http://schemas.microsoft.com/office/drawing/2018/hyperlinkcolor" val="tx"/>
                              </a:ext>
                            </a:extLst>
                          </a:hlinkClick>
                        </a:rPr>
                        <a:t>https://app.uxtweak.com/cardsort/results/SzuFDoGv2zHaaxEjU4Am9/K62nC2oPxGNodfaH5tTrw</a:t>
                      </a:r>
                      <a:endParaRPr lang="en-US" sz="1800">
                        <a:solidFill>
                          <a:schemeClr val="accent6">
                            <a:lumMod val="75000"/>
                          </a:schemeClr>
                        </a:solidFill>
                      </a:endParaRPr>
                    </a:p>
                  </a:txBody>
                  <a:tcPr anchor="ctr"/>
                </a:tc>
                <a:extLst>
                  <a:ext uri="{0D108BD9-81ED-4DB2-BD59-A6C34878D82A}">
                    <a16:rowId xmlns:a16="http://schemas.microsoft.com/office/drawing/2014/main" val="2978393131"/>
                  </a:ext>
                </a:extLst>
              </a:tr>
              <a:tr h="370840">
                <a:tc>
                  <a:txBody>
                    <a:bodyPr/>
                    <a:lstStyle/>
                    <a:p>
                      <a:r>
                        <a:rPr lang="en-US"/>
                        <a:t>Survey Result Link</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a:solidFill>
                            <a:schemeClr val="accent6">
                              <a:lumMod val="75000"/>
                            </a:schemeClr>
                          </a:solidFill>
                          <a:latin typeface="+mn-lt"/>
                          <a:ea typeface="+mn-ea"/>
                          <a:cs typeface="+mn-cs"/>
                          <a:hlinkClick r:id="rId6">
                            <a:extLst>
                              <a:ext uri="{A12FA001-AC4F-418D-AE19-62706E023703}">
                                <ahyp:hlinkClr xmlns:ahyp="http://schemas.microsoft.com/office/drawing/2018/hyperlinkcolor" val="tx"/>
                              </a:ext>
                            </a:extLst>
                          </a:hlinkClick>
                        </a:rPr>
                        <a:t>https://app.uxtweak.com/questionnaire/results/OVE84z1LepWDkr6ibPKBw/F9l7IERilJ1fh42KVQtgh</a:t>
                      </a:r>
                      <a:endParaRPr lang="en-US" sz="1800" kern="1200">
                        <a:solidFill>
                          <a:schemeClr val="accent6">
                            <a:lumMod val="75000"/>
                          </a:schemeClr>
                        </a:solidFill>
                        <a:latin typeface="+mn-lt"/>
                        <a:ea typeface="+mn-ea"/>
                        <a:cs typeface="+mn-cs"/>
                      </a:endParaRPr>
                    </a:p>
                  </a:txBody>
                  <a:tcPr anchor="ctr"/>
                </a:tc>
                <a:extLst>
                  <a:ext uri="{0D108BD9-81ED-4DB2-BD59-A6C34878D82A}">
                    <a16:rowId xmlns:a16="http://schemas.microsoft.com/office/drawing/2014/main" val="1865008707"/>
                  </a:ext>
                </a:extLst>
              </a:tr>
            </a:tbl>
          </a:graphicData>
        </a:graphic>
      </p:graphicFrame>
    </p:spTree>
    <p:extLst>
      <p:ext uri="{BB962C8B-B14F-4D97-AF65-F5344CB8AC3E}">
        <p14:creationId xmlns:p14="http://schemas.microsoft.com/office/powerpoint/2010/main" val="1076328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A4D9-8D40-06D2-504A-0F187932D7DD}"/>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FA9DD0B1-544C-D702-E8C2-96E8A148EC7D}"/>
              </a:ext>
            </a:extLst>
          </p:cNvPr>
          <p:cNvSpPr>
            <a:spLocks noGrp="1"/>
          </p:cNvSpPr>
          <p:nvPr>
            <p:ph idx="1"/>
          </p:nvPr>
        </p:nvSpPr>
        <p:spPr>
          <a:xfrm>
            <a:off x="581192" y="2180496"/>
            <a:ext cx="11029615" cy="3393453"/>
          </a:xfrm>
        </p:spPr>
        <p:txBody>
          <a:bodyPr/>
          <a:lstStyle/>
          <a:p>
            <a:r>
              <a:rPr lang="en-US">
                <a:solidFill>
                  <a:schemeClr val="accent6">
                    <a:lumMod val="75000"/>
                  </a:schemeClr>
                </a:solidFill>
                <a:hlinkClick r:id="rId2">
                  <a:extLst>
                    <a:ext uri="{A12FA001-AC4F-418D-AE19-62706E023703}">
                      <ahyp:hlinkClr xmlns:ahyp="http://schemas.microsoft.com/office/drawing/2018/hyperlinkcolor" val="tx"/>
                    </a:ext>
                  </a:extLst>
                </a:hlinkClick>
              </a:rPr>
              <a:t>https://maze.co/guides/concept-testing/</a:t>
            </a:r>
            <a:endParaRPr lang="en-US">
              <a:solidFill>
                <a:schemeClr val="accent6">
                  <a:lumMod val="75000"/>
                </a:schemeClr>
              </a:solidFill>
            </a:endParaRPr>
          </a:p>
          <a:p>
            <a:r>
              <a:rPr lang="en-US">
                <a:solidFill>
                  <a:schemeClr val="accent6">
                    <a:lumMod val="75000"/>
                  </a:schemeClr>
                </a:solidFill>
                <a:hlinkClick r:id="rId3">
                  <a:extLst>
                    <a:ext uri="{A12FA001-AC4F-418D-AE19-62706E023703}">
                      <ahyp:hlinkClr xmlns:ahyp="http://schemas.microsoft.com/office/drawing/2018/hyperlinkcolor" val="tx"/>
                    </a:ext>
                  </a:extLst>
                </a:hlinkClick>
              </a:rPr>
              <a:t>https://www.nngroup.com/articles/usability-testing-101/</a:t>
            </a:r>
            <a:endParaRPr lang="en-US">
              <a:solidFill>
                <a:schemeClr val="accent6">
                  <a:lumMod val="75000"/>
                </a:schemeClr>
              </a:solidFill>
            </a:endParaRPr>
          </a:p>
          <a:p>
            <a:r>
              <a:rPr lang="en-US">
                <a:solidFill>
                  <a:schemeClr val="accent6">
                    <a:lumMod val="75000"/>
                  </a:schemeClr>
                </a:solidFill>
                <a:hlinkClick r:id="rId4">
                  <a:extLst>
                    <a:ext uri="{A12FA001-AC4F-418D-AE19-62706E023703}">
                      <ahyp:hlinkClr xmlns:ahyp="http://schemas.microsoft.com/office/drawing/2018/hyperlinkcolor" val="tx"/>
                    </a:ext>
                  </a:extLst>
                </a:hlinkClick>
              </a:rPr>
              <a:t>https://www.nngroup.com/articles/which-ux-research-methods/</a:t>
            </a:r>
            <a:endParaRPr lang="en-US">
              <a:solidFill>
                <a:schemeClr val="accent6">
                  <a:lumMod val="75000"/>
                </a:schemeClr>
              </a:solidFill>
            </a:endParaRPr>
          </a:p>
          <a:p>
            <a:r>
              <a:rPr lang="en-US">
                <a:solidFill>
                  <a:schemeClr val="accent6">
                    <a:lumMod val="75000"/>
                  </a:schemeClr>
                </a:solidFill>
                <a:hlinkClick r:id="rId5">
                  <a:extLst>
                    <a:ext uri="{A12FA001-AC4F-418D-AE19-62706E023703}">
                      <ahyp:hlinkClr xmlns:ahyp="http://schemas.microsoft.com/office/drawing/2018/hyperlinkcolor" val="tx"/>
                    </a:ext>
                  </a:extLst>
                </a:hlinkClick>
              </a:rPr>
              <a:t>https://www.nngroup.com/articles/usability-101-introduction-to-usability/</a:t>
            </a:r>
            <a:endParaRPr lang="en-US">
              <a:solidFill>
                <a:schemeClr val="accent6">
                  <a:lumMod val="75000"/>
                </a:schemeClr>
              </a:solidFill>
            </a:endParaRPr>
          </a:p>
          <a:p>
            <a:r>
              <a:rPr lang="en-US">
                <a:solidFill>
                  <a:schemeClr val="accent6">
                    <a:lumMod val="75000"/>
                  </a:schemeClr>
                </a:solidFill>
                <a:hlinkClick r:id="rId6">
                  <a:extLst>
                    <a:ext uri="{A12FA001-AC4F-418D-AE19-62706E023703}">
                      <ahyp:hlinkClr xmlns:ahyp="http://schemas.microsoft.com/office/drawing/2018/hyperlinkcolor" val="tx"/>
                    </a:ext>
                  </a:extLst>
                </a:hlinkClick>
              </a:rPr>
              <a:t>https://www.nngroup.com/articles/talking-to-users/</a:t>
            </a:r>
            <a:endParaRPr lang="en-US">
              <a:solidFill>
                <a:schemeClr val="accent6">
                  <a:lumMod val="75000"/>
                </a:schemeClr>
              </a:solidFill>
            </a:endParaRPr>
          </a:p>
          <a:p>
            <a:r>
              <a:rPr lang="en-US">
                <a:solidFill>
                  <a:schemeClr val="accent6">
                    <a:lumMod val="75000"/>
                  </a:schemeClr>
                </a:solidFill>
                <a:hlinkClick r:id="rId7">
                  <a:extLst>
                    <a:ext uri="{A12FA001-AC4F-418D-AE19-62706E023703}">
                      <ahyp:hlinkClr xmlns:ahyp="http://schemas.microsoft.com/office/drawing/2018/hyperlinkcolor" val="tx"/>
                    </a:ext>
                  </a:extLst>
                </a:hlinkClick>
              </a:rPr>
              <a:t>https://www.forbes.com/sites/theyec/2018/11/30/the-importance-of-having-the-right-logo/?sh=217fdeee1ccb</a:t>
            </a:r>
            <a:endParaRPr lang="en-US">
              <a:solidFill>
                <a:schemeClr val="accent6">
                  <a:lumMod val="75000"/>
                </a:schemeClr>
              </a:solidFill>
            </a:endParaRPr>
          </a:p>
        </p:txBody>
      </p:sp>
    </p:spTree>
    <p:extLst>
      <p:ext uri="{BB962C8B-B14F-4D97-AF65-F5344CB8AC3E}">
        <p14:creationId xmlns:p14="http://schemas.microsoft.com/office/powerpoint/2010/main" val="1562716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BC90-A658-0D19-E48F-BD15123C65BA}"/>
              </a:ext>
            </a:extLst>
          </p:cNvPr>
          <p:cNvSpPr>
            <a:spLocks noGrp="1"/>
          </p:cNvSpPr>
          <p:nvPr>
            <p:ph type="title"/>
          </p:nvPr>
        </p:nvSpPr>
        <p:spPr/>
        <p:txBody>
          <a:bodyPr/>
          <a:lstStyle/>
          <a:p>
            <a:r>
              <a:rPr lang="en-US"/>
              <a:t>Product Objectives</a:t>
            </a:r>
          </a:p>
        </p:txBody>
      </p:sp>
      <p:sp>
        <p:nvSpPr>
          <p:cNvPr id="5" name="Rounded Rectangle 4">
            <a:extLst>
              <a:ext uri="{FF2B5EF4-FFF2-40B4-BE49-F238E27FC236}">
                <a16:creationId xmlns:a16="http://schemas.microsoft.com/office/drawing/2014/main" id="{B1686E4E-3ACF-EB26-46C6-481567AF2B0C}"/>
              </a:ext>
            </a:extLst>
          </p:cNvPr>
          <p:cNvSpPr/>
          <p:nvPr/>
        </p:nvSpPr>
        <p:spPr>
          <a:xfrm>
            <a:off x="424620" y="2160815"/>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7" name="Picture 6" descr="Shape&#10;&#10;Description automatically generated with low confidence">
            <a:extLst>
              <a:ext uri="{FF2B5EF4-FFF2-40B4-BE49-F238E27FC236}">
                <a16:creationId xmlns:a16="http://schemas.microsoft.com/office/drawing/2014/main" id="{1F5817CC-583B-AB40-D9DE-38BAEFDB8607}"/>
              </a:ext>
            </a:extLst>
          </p:cNvPr>
          <p:cNvPicPr>
            <a:picLocks noChangeAspect="1"/>
          </p:cNvPicPr>
          <p:nvPr/>
        </p:nvPicPr>
        <p:blipFill>
          <a:blip r:embed="rId3">
            <a:duotone>
              <a:prstClr val="black"/>
              <a:srgbClr val="D9C3A5">
                <a:tint val="50000"/>
                <a:satMod val="180000"/>
              </a:srgbClr>
            </a:duotone>
          </a:blip>
          <a:stretch>
            <a:fillRect/>
          </a:stretch>
        </p:blipFill>
        <p:spPr>
          <a:xfrm>
            <a:off x="734193" y="2362089"/>
            <a:ext cx="1387312" cy="1388803"/>
          </a:xfrm>
          <a:prstGeom prst="rect">
            <a:avLst/>
          </a:prstGeom>
        </p:spPr>
      </p:pic>
      <p:sp>
        <p:nvSpPr>
          <p:cNvPr id="8" name="TextBox 7">
            <a:extLst>
              <a:ext uri="{FF2B5EF4-FFF2-40B4-BE49-F238E27FC236}">
                <a16:creationId xmlns:a16="http://schemas.microsoft.com/office/drawing/2014/main" id="{AD82E9AE-4E60-6EF0-CD33-ED53D5994582}"/>
              </a:ext>
            </a:extLst>
          </p:cNvPr>
          <p:cNvSpPr txBox="1"/>
          <p:nvPr/>
        </p:nvSpPr>
        <p:spPr>
          <a:xfrm>
            <a:off x="437248" y="3952166"/>
            <a:ext cx="1981202" cy="1200329"/>
          </a:xfrm>
          <a:prstGeom prst="rect">
            <a:avLst/>
          </a:prstGeom>
          <a:noFill/>
        </p:spPr>
        <p:txBody>
          <a:bodyPr wrap="square" lIns="91440" tIns="45720" rIns="91440" bIns="45720" rtlCol="0" anchor="t">
            <a:spAutoFit/>
          </a:bodyPr>
          <a:lstStyle/>
          <a:p>
            <a:pPr algn="ctr"/>
            <a:r>
              <a:rPr lang="en-US"/>
              <a:t>Create</a:t>
            </a:r>
          </a:p>
          <a:p>
            <a:pPr algn="ctr"/>
            <a:r>
              <a:rPr lang="en-US"/>
              <a:t>adventurous experience and remove hassles</a:t>
            </a:r>
          </a:p>
        </p:txBody>
      </p:sp>
      <p:sp>
        <p:nvSpPr>
          <p:cNvPr id="9" name="Rounded Rectangle 8">
            <a:extLst>
              <a:ext uri="{FF2B5EF4-FFF2-40B4-BE49-F238E27FC236}">
                <a16:creationId xmlns:a16="http://schemas.microsoft.com/office/drawing/2014/main" id="{E329C30D-69A3-E1F3-B7CA-C83F866A79AB}"/>
              </a:ext>
            </a:extLst>
          </p:cNvPr>
          <p:cNvSpPr/>
          <p:nvPr/>
        </p:nvSpPr>
        <p:spPr>
          <a:xfrm>
            <a:off x="3434880" y="2163536"/>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6DB4EF13-FB06-9AF6-6238-88497B1F6B78}"/>
              </a:ext>
            </a:extLst>
          </p:cNvPr>
          <p:cNvSpPr txBox="1"/>
          <p:nvPr/>
        </p:nvSpPr>
        <p:spPr>
          <a:xfrm>
            <a:off x="3434879" y="3952166"/>
            <a:ext cx="1981202" cy="923330"/>
          </a:xfrm>
          <a:prstGeom prst="rect">
            <a:avLst/>
          </a:prstGeom>
          <a:noFill/>
        </p:spPr>
        <p:txBody>
          <a:bodyPr wrap="square" lIns="91440" tIns="45720" rIns="91440" bIns="45720" rtlCol="0" anchor="t">
            <a:spAutoFit/>
          </a:bodyPr>
          <a:lstStyle/>
          <a:p>
            <a:pPr algn="ctr"/>
            <a:r>
              <a:rPr lang="en-US"/>
              <a:t>Provide simple user Interface to customers</a:t>
            </a:r>
          </a:p>
        </p:txBody>
      </p:sp>
      <p:sp>
        <p:nvSpPr>
          <p:cNvPr id="12" name="Rounded Rectangle 11">
            <a:extLst>
              <a:ext uri="{FF2B5EF4-FFF2-40B4-BE49-F238E27FC236}">
                <a16:creationId xmlns:a16="http://schemas.microsoft.com/office/drawing/2014/main" id="{5A016C65-1849-D4F5-D1B3-DFA5A192854B}"/>
              </a:ext>
            </a:extLst>
          </p:cNvPr>
          <p:cNvSpPr/>
          <p:nvPr/>
        </p:nvSpPr>
        <p:spPr>
          <a:xfrm>
            <a:off x="6652204" y="2160815"/>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574D6F4A-8054-8213-31FF-FF9FAE27F400}"/>
              </a:ext>
            </a:extLst>
          </p:cNvPr>
          <p:cNvSpPr txBox="1"/>
          <p:nvPr/>
        </p:nvSpPr>
        <p:spPr>
          <a:xfrm>
            <a:off x="6652203" y="3777239"/>
            <a:ext cx="1981201" cy="1477328"/>
          </a:xfrm>
          <a:prstGeom prst="rect">
            <a:avLst/>
          </a:prstGeom>
          <a:noFill/>
        </p:spPr>
        <p:txBody>
          <a:bodyPr wrap="square" rtlCol="0">
            <a:spAutoFit/>
          </a:bodyPr>
          <a:lstStyle/>
          <a:p>
            <a:pPr algn="ctr"/>
            <a:r>
              <a:rPr lang="en-US"/>
              <a:t>Provide individual bookings for renting cars, booking train and flight tickets</a:t>
            </a:r>
          </a:p>
        </p:txBody>
      </p:sp>
      <p:sp>
        <p:nvSpPr>
          <p:cNvPr id="15" name="Rounded Rectangle 14">
            <a:extLst>
              <a:ext uri="{FF2B5EF4-FFF2-40B4-BE49-F238E27FC236}">
                <a16:creationId xmlns:a16="http://schemas.microsoft.com/office/drawing/2014/main" id="{3688FD16-DB5F-5500-FBD9-6AB327C1035D}"/>
              </a:ext>
            </a:extLst>
          </p:cNvPr>
          <p:cNvSpPr/>
          <p:nvPr/>
        </p:nvSpPr>
        <p:spPr>
          <a:xfrm>
            <a:off x="9724586" y="2160815"/>
            <a:ext cx="1981201" cy="321672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B8B0ADE7-6B68-629A-8C72-9ABD1AB1C389}"/>
              </a:ext>
            </a:extLst>
          </p:cNvPr>
          <p:cNvSpPr txBox="1"/>
          <p:nvPr/>
        </p:nvSpPr>
        <p:spPr>
          <a:xfrm>
            <a:off x="9754258" y="3838727"/>
            <a:ext cx="1981201" cy="1477328"/>
          </a:xfrm>
          <a:prstGeom prst="rect">
            <a:avLst/>
          </a:prstGeom>
          <a:noFill/>
        </p:spPr>
        <p:txBody>
          <a:bodyPr wrap="square" rtlCol="0">
            <a:spAutoFit/>
          </a:bodyPr>
          <a:lstStyle/>
          <a:p>
            <a:pPr algn="ctr"/>
            <a:r>
              <a:rPr lang="en-US"/>
              <a:t>Create recommended destinations depending on season</a:t>
            </a:r>
          </a:p>
        </p:txBody>
      </p:sp>
      <p:pic>
        <p:nvPicPr>
          <p:cNvPr id="4" name="Picture 3" descr="Shape&#10;&#10;Description automatically generated with low confidence">
            <a:extLst>
              <a:ext uri="{FF2B5EF4-FFF2-40B4-BE49-F238E27FC236}">
                <a16:creationId xmlns:a16="http://schemas.microsoft.com/office/drawing/2014/main" id="{E27FF2E6-3820-4515-A13E-AD12EAD5EAA6}"/>
              </a:ext>
            </a:extLst>
          </p:cNvPr>
          <p:cNvPicPr>
            <a:picLocks noChangeAspect="1"/>
          </p:cNvPicPr>
          <p:nvPr/>
        </p:nvPicPr>
        <p:blipFill>
          <a:blip r:embed="rId4"/>
          <a:stretch>
            <a:fillRect/>
          </a:stretch>
        </p:blipFill>
        <p:spPr>
          <a:xfrm>
            <a:off x="3732996" y="2363260"/>
            <a:ext cx="1394484" cy="1388341"/>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E220A5D1-9848-7A46-BF71-1E1BE75BBF1A}"/>
              </a:ext>
            </a:extLst>
          </p:cNvPr>
          <p:cNvPicPr>
            <a:picLocks noChangeAspect="1"/>
          </p:cNvPicPr>
          <p:nvPr/>
        </p:nvPicPr>
        <p:blipFill>
          <a:blip r:embed="rId5"/>
          <a:stretch>
            <a:fillRect/>
          </a:stretch>
        </p:blipFill>
        <p:spPr>
          <a:xfrm>
            <a:off x="6967888" y="2205943"/>
            <a:ext cx="1381356" cy="1434564"/>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CA1802C4-2DF6-24DF-B9D4-CB662D331054}"/>
              </a:ext>
            </a:extLst>
          </p:cNvPr>
          <p:cNvPicPr>
            <a:picLocks noChangeAspect="1"/>
          </p:cNvPicPr>
          <p:nvPr/>
        </p:nvPicPr>
        <p:blipFill>
          <a:blip r:embed="rId6"/>
          <a:stretch>
            <a:fillRect/>
          </a:stretch>
        </p:blipFill>
        <p:spPr>
          <a:xfrm>
            <a:off x="10046898" y="2331749"/>
            <a:ext cx="1395923" cy="1445490"/>
          </a:xfrm>
          <a:prstGeom prst="rect">
            <a:avLst/>
          </a:prstGeom>
        </p:spPr>
      </p:pic>
    </p:spTree>
    <p:extLst>
      <p:ext uri="{BB962C8B-B14F-4D97-AF65-F5344CB8AC3E}">
        <p14:creationId xmlns:p14="http://schemas.microsoft.com/office/powerpoint/2010/main" val="203859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BC90-A658-0D19-E48F-BD15123C65BA}"/>
              </a:ext>
            </a:extLst>
          </p:cNvPr>
          <p:cNvSpPr>
            <a:spLocks noGrp="1"/>
          </p:cNvSpPr>
          <p:nvPr>
            <p:ph type="title"/>
          </p:nvPr>
        </p:nvSpPr>
        <p:spPr/>
        <p:txBody>
          <a:bodyPr/>
          <a:lstStyle/>
          <a:p>
            <a:r>
              <a:rPr lang="en-US"/>
              <a:t>Product Objectives – Cont'd</a:t>
            </a:r>
          </a:p>
        </p:txBody>
      </p:sp>
      <p:sp>
        <p:nvSpPr>
          <p:cNvPr id="5" name="Rounded Rectangle 4">
            <a:extLst>
              <a:ext uri="{FF2B5EF4-FFF2-40B4-BE49-F238E27FC236}">
                <a16:creationId xmlns:a16="http://schemas.microsoft.com/office/drawing/2014/main" id="{B1686E4E-3ACF-EB26-46C6-481567AF2B0C}"/>
              </a:ext>
            </a:extLst>
          </p:cNvPr>
          <p:cNvSpPr/>
          <p:nvPr/>
        </p:nvSpPr>
        <p:spPr>
          <a:xfrm>
            <a:off x="513686" y="2100114"/>
            <a:ext cx="1981201" cy="33174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D82E9AE-4E60-6EF0-CD33-ED53D5994582}"/>
              </a:ext>
            </a:extLst>
          </p:cNvPr>
          <p:cNvSpPr txBox="1"/>
          <p:nvPr/>
        </p:nvSpPr>
        <p:spPr>
          <a:xfrm>
            <a:off x="520084" y="4157352"/>
            <a:ext cx="1981202" cy="923330"/>
          </a:xfrm>
          <a:prstGeom prst="rect">
            <a:avLst/>
          </a:prstGeom>
          <a:noFill/>
        </p:spPr>
        <p:txBody>
          <a:bodyPr wrap="square" rtlCol="0">
            <a:spAutoFit/>
          </a:bodyPr>
          <a:lstStyle/>
          <a:p>
            <a:pPr algn="ctr"/>
            <a:r>
              <a:rPr lang="en-US"/>
              <a:t>Give special all in one - overall packages</a:t>
            </a:r>
          </a:p>
        </p:txBody>
      </p:sp>
      <p:pic>
        <p:nvPicPr>
          <p:cNvPr id="6" name="Picture 5" descr="Shape&#10;&#10;Description automatically generated with low confidence">
            <a:extLst>
              <a:ext uri="{FF2B5EF4-FFF2-40B4-BE49-F238E27FC236}">
                <a16:creationId xmlns:a16="http://schemas.microsoft.com/office/drawing/2014/main" id="{06C5036F-3A29-BD55-3D41-09FDA5CCF6E4}"/>
              </a:ext>
            </a:extLst>
          </p:cNvPr>
          <p:cNvPicPr>
            <a:picLocks noChangeAspect="1"/>
          </p:cNvPicPr>
          <p:nvPr/>
        </p:nvPicPr>
        <p:blipFill>
          <a:blip r:embed="rId2"/>
          <a:stretch>
            <a:fillRect/>
          </a:stretch>
        </p:blipFill>
        <p:spPr>
          <a:xfrm>
            <a:off x="802546" y="2415474"/>
            <a:ext cx="1402468" cy="1402468"/>
          </a:xfrm>
          <a:prstGeom prst="rect">
            <a:avLst/>
          </a:prstGeom>
        </p:spPr>
      </p:pic>
      <p:sp>
        <p:nvSpPr>
          <p:cNvPr id="10" name="Rounded Rectangle 4">
            <a:extLst>
              <a:ext uri="{FF2B5EF4-FFF2-40B4-BE49-F238E27FC236}">
                <a16:creationId xmlns:a16="http://schemas.microsoft.com/office/drawing/2014/main" id="{247B7C90-CA27-8724-FF63-FDE1F5E9350B}"/>
              </a:ext>
            </a:extLst>
          </p:cNvPr>
          <p:cNvSpPr/>
          <p:nvPr/>
        </p:nvSpPr>
        <p:spPr>
          <a:xfrm>
            <a:off x="3602455" y="2070725"/>
            <a:ext cx="1981201" cy="33048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72405F83-8770-0736-20C3-310C48232C29}"/>
              </a:ext>
            </a:extLst>
          </p:cNvPr>
          <p:cNvSpPr txBox="1"/>
          <p:nvPr/>
        </p:nvSpPr>
        <p:spPr>
          <a:xfrm>
            <a:off x="3596056" y="4152554"/>
            <a:ext cx="1981202" cy="923330"/>
          </a:xfrm>
          <a:prstGeom prst="rect">
            <a:avLst/>
          </a:prstGeom>
          <a:noFill/>
        </p:spPr>
        <p:txBody>
          <a:bodyPr wrap="square" rtlCol="0">
            <a:spAutoFit/>
          </a:bodyPr>
          <a:lstStyle/>
          <a:p>
            <a:pPr algn="ctr"/>
            <a:r>
              <a:rPr lang="en-US"/>
              <a:t>Provide Preplanned trips in single itinerary</a:t>
            </a:r>
          </a:p>
        </p:txBody>
      </p:sp>
      <p:pic>
        <p:nvPicPr>
          <p:cNvPr id="21" name="Picture 20" descr="Shape&#10;&#10;Description automatically generated with low confidence">
            <a:extLst>
              <a:ext uri="{FF2B5EF4-FFF2-40B4-BE49-F238E27FC236}">
                <a16:creationId xmlns:a16="http://schemas.microsoft.com/office/drawing/2014/main" id="{A32D270D-E610-AC04-15BC-2D504DD07550}"/>
              </a:ext>
            </a:extLst>
          </p:cNvPr>
          <p:cNvPicPr>
            <a:picLocks noChangeAspect="1"/>
          </p:cNvPicPr>
          <p:nvPr/>
        </p:nvPicPr>
        <p:blipFill>
          <a:blip r:embed="rId3"/>
          <a:stretch>
            <a:fillRect/>
          </a:stretch>
        </p:blipFill>
        <p:spPr>
          <a:xfrm>
            <a:off x="3933388" y="2328056"/>
            <a:ext cx="1397244" cy="1381564"/>
          </a:xfrm>
          <a:prstGeom prst="rect">
            <a:avLst/>
          </a:prstGeom>
        </p:spPr>
      </p:pic>
      <p:sp>
        <p:nvSpPr>
          <p:cNvPr id="3" name="Rounded Rectangle 2">
            <a:extLst>
              <a:ext uri="{FF2B5EF4-FFF2-40B4-BE49-F238E27FC236}">
                <a16:creationId xmlns:a16="http://schemas.microsoft.com/office/drawing/2014/main" id="{BC45DCF3-DF92-7973-DD0E-8E5892144081}"/>
              </a:ext>
            </a:extLst>
          </p:cNvPr>
          <p:cNvSpPr/>
          <p:nvPr/>
        </p:nvSpPr>
        <p:spPr>
          <a:xfrm>
            <a:off x="6780179" y="2073449"/>
            <a:ext cx="1911137" cy="330216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107000"/>
              </a:lnSpc>
              <a:spcAft>
                <a:spcPts val="800"/>
              </a:spcAft>
              <a:tabLst>
                <a:tab pos="457200" algn="l"/>
              </a:tabLst>
            </a:pPr>
            <a:endParaRPr lang="en-IN" sz="1800">
              <a:effectLst/>
              <a:ea typeface="Calibri" panose="020F0502020204030204" pitchFamily="34" charset="0"/>
              <a:cs typeface="Times New Roman" panose="02020603050405020304" pitchFamily="18" charset="0"/>
            </a:endParaRPr>
          </a:p>
        </p:txBody>
      </p:sp>
      <p:sp>
        <p:nvSpPr>
          <p:cNvPr id="4" name="Rounded Rectangle 3">
            <a:extLst>
              <a:ext uri="{FF2B5EF4-FFF2-40B4-BE49-F238E27FC236}">
                <a16:creationId xmlns:a16="http://schemas.microsoft.com/office/drawing/2014/main" id="{9068686B-7E46-50CD-2E96-09CFAECFFFD8}"/>
              </a:ext>
            </a:extLst>
          </p:cNvPr>
          <p:cNvSpPr/>
          <p:nvPr/>
        </p:nvSpPr>
        <p:spPr>
          <a:xfrm>
            <a:off x="9703410" y="2073449"/>
            <a:ext cx="1981201" cy="321672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107000"/>
              </a:lnSpc>
              <a:spcAft>
                <a:spcPts val="800"/>
              </a:spcAft>
              <a:tabLst>
                <a:tab pos="457200" algn="l"/>
              </a:tabLst>
            </a:pPr>
            <a:endParaRPr lang="en-IN" sz="1800">
              <a:effectLs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FB576C-2684-5BF2-A004-9486D052359F}"/>
              </a:ext>
            </a:extLst>
          </p:cNvPr>
          <p:cNvSpPr txBox="1"/>
          <p:nvPr/>
        </p:nvSpPr>
        <p:spPr>
          <a:xfrm>
            <a:off x="6697419" y="4031434"/>
            <a:ext cx="1981202" cy="1258743"/>
          </a:xfrm>
          <a:prstGeom prst="rect">
            <a:avLst/>
          </a:prstGeom>
          <a:noFill/>
        </p:spPr>
        <p:txBody>
          <a:bodyPr wrap="square" rtlCol="0">
            <a:spAutoFit/>
          </a:bodyPr>
          <a:lstStyle/>
          <a:p>
            <a:pPr algn="ctr">
              <a:lnSpc>
                <a:spcPct val="107000"/>
              </a:lnSpc>
              <a:spcAft>
                <a:spcPts val="800"/>
              </a:spcAft>
              <a:tabLst>
                <a:tab pos="457200" algn="l"/>
              </a:tabLst>
            </a:pPr>
            <a:r>
              <a:rPr lang="en-US">
                <a:ea typeface="Calibri" panose="020F0502020204030204" pitchFamily="34" charset="0"/>
                <a:cs typeface="Times New Roman" panose="02020603050405020304" pitchFamily="18" charset="0"/>
              </a:rPr>
              <a:t>P</a:t>
            </a:r>
            <a:r>
              <a:rPr lang="en-US" sz="1800">
                <a:effectLst/>
                <a:ea typeface="Calibri" panose="020F0502020204030204" pitchFamily="34" charset="0"/>
                <a:cs typeface="Times New Roman" panose="02020603050405020304" pitchFamily="18" charset="0"/>
              </a:rPr>
              <a:t>rovide simple registration process for  consumers</a:t>
            </a:r>
            <a:endParaRPr lang="en-IN" sz="1800">
              <a:effectLst/>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BF644A3-5B94-F2C1-ED70-2A7A6B7E25BF}"/>
              </a:ext>
            </a:extLst>
          </p:cNvPr>
          <p:cNvSpPr txBox="1"/>
          <p:nvPr/>
        </p:nvSpPr>
        <p:spPr>
          <a:xfrm>
            <a:off x="9703410" y="3981898"/>
            <a:ext cx="1981202" cy="1264642"/>
          </a:xfrm>
          <a:prstGeom prst="rect">
            <a:avLst/>
          </a:prstGeom>
          <a:noFill/>
        </p:spPr>
        <p:txBody>
          <a:bodyPr wrap="square" lIns="91440" tIns="45720" rIns="91440" bIns="45720" rtlCol="0" anchor="t">
            <a:spAutoFit/>
          </a:bodyPr>
          <a:lstStyle/>
          <a:p>
            <a:pPr algn="ctr">
              <a:lnSpc>
                <a:spcPct val="107000"/>
              </a:lnSpc>
              <a:spcAft>
                <a:spcPts val="800"/>
              </a:spcAft>
              <a:tabLst>
                <a:tab pos="457200" algn="l"/>
              </a:tabLst>
            </a:pPr>
            <a:r>
              <a:rPr lang="en-US" sz="1800">
                <a:solidFill>
                  <a:srgbClr val="000000"/>
                </a:solidFill>
                <a:latin typeface="Gill Sans MT"/>
              </a:rPr>
              <a:t>Collect feedback from </a:t>
            </a:r>
            <a:r>
              <a:rPr lang="en-US">
                <a:solidFill>
                  <a:srgbClr val="000000"/>
                </a:solidFill>
                <a:latin typeface="Gill Sans MT"/>
              </a:rPr>
              <a:t>customers to </a:t>
            </a:r>
            <a:r>
              <a:rPr lang="en-US">
                <a:solidFill>
                  <a:srgbClr val="000000"/>
                </a:solidFill>
              </a:rPr>
              <a:t>improve</a:t>
            </a:r>
            <a:r>
              <a:rPr lang="en-US">
                <a:solidFill>
                  <a:srgbClr val="000000"/>
                </a:solidFill>
                <a:latin typeface="Gill Sans MT"/>
              </a:rPr>
              <a:t> application</a:t>
            </a:r>
            <a:endParaRPr lang="en-US" sz="1800">
              <a:solidFill>
                <a:srgbClr val="000000"/>
              </a:solidFill>
              <a:latin typeface="Gill Sans MT"/>
            </a:endParaRPr>
          </a:p>
        </p:txBody>
      </p:sp>
      <p:pic>
        <p:nvPicPr>
          <p:cNvPr id="12" name="Picture 11" descr="Shape&#10;&#10;Description automatically generated with low confidence">
            <a:extLst>
              <a:ext uri="{FF2B5EF4-FFF2-40B4-BE49-F238E27FC236}">
                <a16:creationId xmlns:a16="http://schemas.microsoft.com/office/drawing/2014/main" id="{A6C9C408-589E-F4D2-919C-4CB712A993C8}"/>
              </a:ext>
            </a:extLst>
          </p:cNvPr>
          <p:cNvPicPr>
            <a:picLocks noChangeAspect="1"/>
          </p:cNvPicPr>
          <p:nvPr/>
        </p:nvPicPr>
        <p:blipFill>
          <a:blip r:embed="rId4"/>
          <a:stretch>
            <a:fillRect/>
          </a:stretch>
        </p:blipFill>
        <p:spPr>
          <a:xfrm>
            <a:off x="7130372" y="2357240"/>
            <a:ext cx="1394297" cy="1394297"/>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210C204B-796B-F9C0-942C-1F159F0E206E}"/>
              </a:ext>
            </a:extLst>
          </p:cNvPr>
          <p:cNvPicPr>
            <a:picLocks noChangeAspect="1"/>
          </p:cNvPicPr>
          <p:nvPr/>
        </p:nvPicPr>
        <p:blipFill>
          <a:blip r:embed="rId5"/>
          <a:stretch>
            <a:fillRect/>
          </a:stretch>
        </p:blipFill>
        <p:spPr>
          <a:xfrm>
            <a:off x="9981573" y="2296743"/>
            <a:ext cx="1424874" cy="1424874"/>
          </a:xfrm>
          <a:prstGeom prst="rect">
            <a:avLst/>
          </a:prstGeom>
        </p:spPr>
      </p:pic>
    </p:spTree>
    <p:extLst>
      <p:ext uri="{BB962C8B-B14F-4D97-AF65-F5344CB8AC3E}">
        <p14:creationId xmlns:p14="http://schemas.microsoft.com/office/powerpoint/2010/main" val="1700725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BC90-A658-0D19-E48F-BD15123C65BA}"/>
              </a:ext>
            </a:extLst>
          </p:cNvPr>
          <p:cNvSpPr>
            <a:spLocks noGrp="1"/>
          </p:cNvSpPr>
          <p:nvPr>
            <p:ph type="title"/>
          </p:nvPr>
        </p:nvSpPr>
        <p:spPr/>
        <p:txBody>
          <a:bodyPr/>
          <a:lstStyle/>
          <a:p>
            <a:r>
              <a:rPr lang="en-US"/>
              <a:t>Product Objectives – Cont'd</a:t>
            </a:r>
          </a:p>
        </p:txBody>
      </p:sp>
      <p:sp>
        <p:nvSpPr>
          <p:cNvPr id="5" name="Rounded Rectangle 4">
            <a:extLst>
              <a:ext uri="{FF2B5EF4-FFF2-40B4-BE49-F238E27FC236}">
                <a16:creationId xmlns:a16="http://schemas.microsoft.com/office/drawing/2014/main" id="{B1686E4E-3ACF-EB26-46C6-481567AF2B0C}"/>
              </a:ext>
            </a:extLst>
          </p:cNvPr>
          <p:cNvSpPr/>
          <p:nvPr/>
        </p:nvSpPr>
        <p:spPr>
          <a:xfrm>
            <a:off x="3474334" y="2163089"/>
            <a:ext cx="1981201" cy="325451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D82E9AE-4E60-6EF0-CD33-ED53D5994582}"/>
              </a:ext>
            </a:extLst>
          </p:cNvPr>
          <p:cNvSpPr txBox="1"/>
          <p:nvPr/>
        </p:nvSpPr>
        <p:spPr>
          <a:xfrm>
            <a:off x="3474334" y="4135404"/>
            <a:ext cx="1981202" cy="923330"/>
          </a:xfrm>
          <a:prstGeom prst="rect">
            <a:avLst/>
          </a:prstGeom>
          <a:noFill/>
        </p:spPr>
        <p:txBody>
          <a:bodyPr wrap="square" rtlCol="0">
            <a:spAutoFit/>
          </a:bodyPr>
          <a:lstStyle/>
          <a:p>
            <a:pPr algn="ctr"/>
            <a:r>
              <a:rPr lang="en-US"/>
              <a:t>Guide options to aid Customer in their Travel</a:t>
            </a:r>
          </a:p>
        </p:txBody>
      </p:sp>
      <p:sp>
        <p:nvSpPr>
          <p:cNvPr id="10" name="Rounded Rectangle 4">
            <a:extLst>
              <a:ext uri="{FF2B5EF4-FFF2-40B4-BE49-F238E27FC236}">
                <a16:creationId xmlns:a16="http://schemas.microsoft.com/office/drawing/2014/main" id="{247B7C90-CA27-8724-FF63-FDE1F5E9350B}"/>
              </a:ext>
            </a:extLst>
          </p:cNvPr>
          <p:cNvSpPr/>
          <p:nvPr/>
        </p:nvSpPr>
        <p:spPr>
          <a:xfrm>
            <a:off x="6569400" y="2158890"/>
            <a:ext cx="1981201" cy="327340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72405F83-8770-0736-20C3-310C48232C29}"/>
              </a:ext>
            </a:extLst>
          </p:cNvPr>
          <p:cNvSpPr txBox="1"/>
          <p:nvPr/>
        </p:nvSpPr>
        <p:spPr>
          <a:xfrm>
            <a:off x="6563001" y="4152554"/>
            <a:ext cx="1981202" cy="646331"/>
          </a:xfrm>
          <a:prstGeom prst="rect">
            <a:avLst/>
          </a:prstGeom>
          <a:noFill/>
        </p:spPr>
        <p:txBody>
          <a:bodyPr wrap="square" rtlCol="0">
            <a:spAutoFit/>
          </a:bodyPr>
          <a:lstStyle/>
          <a:p>
            <a:pPr algn="ctr"/>
            <a:r>
              <a:rPr lang="en-US"/>
              <a:t>24X7 Customer Support </a:t>
            </a:r>
          </a:p>
        </p:txBody>
      </p:sp>
      <p:pic>
        <p:nvPicPr>
          <p:cNvPr id="14" name="Picture 13" descr="Shape&#10;&#10;Description automatically generated with low confidence">
            <a:extLst>
              <a:ext uri="{FF2B5EF4-FFF2-40B4-BE49-F238E27FC236}">
                <a16:creationId xmlns:a16="http://schemas.microsoft.com/office/drawing/2014/main" id="{A20FBA5E-3A31-0277-7ACA-4DE6259AEBE1}"/>
              </a:ext>
            </a:extLst>
          </p:cNvPr>
          <p:cNvPicPr>
            <a:picLocks noChangeAspect="1"/>
          </p:cNvPicPr>
          <p:nvPr/>
        </p:nvPicPr>
        <p:blipFill>
          <a:blip r:embed="rId2"/>
          <a:stretch>
            <a:fillRect/>
          </a:stretch>
        </p:blipFill>
        <p:spPr>
          <a:xfrm>
            <a:off x="3767392" y="2461113"/>
            <a:ext cx="1381564" cy="1381564"/>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6FE9C4A4-8BF7-DCC0-E1A6-AAA153617B77}"/>
              </a:ext>
            </a:extLst>
          </p:cNvPr>
          <p:cNvPicPr>
            <a:picLocks noChangeAspect="1"/>
          </p:cNvPicPr>
          <p:nvPr/>
        </p:nvPicPr>
        <p:blipFill>
          <a:blip r:embed="rId3"/>
          <a:stretch>
            <a:fillRect/>
          </a:stretch>
        </p:blipFill>
        <p:spPr>
          <a:xfrm>
            <a:off x="6820780" y="2422433"/>
            <a:ext cx="1420244" cy="1420244"/>
          </a:xfrm>
          <a:prstGeom prst="rect">
            <a:avLst/>
          </a:prstGeom>
        </p:spPr>
      </p:pic>
    </p:spTree>
    <p:extLst>
      <p:ext uri="{BB962C8B-B14F-4D97-AF65-F5344CB8AC3E}">
        <p14:creationId xmlns:p14="http://schemas.microsoft.com/office/powerpoint/2010/main" val="3984585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E93A-3A57-4709-A3EC-28C3FA78A72F}"/>
              </a:ext>
            </a:extLst>
          </p:cNvPr>
          <p:cNvSpPr>
            <a:spLocks noGrp="1"/>
          </p:cNvSpPr>
          <p:nvPr>
            <p:ph type="title"/>
          </p:nvPr>
        </p:nvSpPr>
        <p:spPr/>
        <p:txBody>
          <a:bodyPr/>
          <a:lstStyle/>
          <a:p>
            <a:r>
              <a:rPr lang="en-US">
                <a:ea typeface="+mj-lt"/>
                <a:cs typeface="+mj-lt"/>
              </a:rPr>
              <a:t>Target Audience</a:t>
            </a:r>
            <a:endParaRPr lang="en-US"/>
          </a:p>
        </p:txBody>
      </p:sp>
      <p:sp>
        <p:nvSpPr>
          <p:cNvPr id="4" name="Rounded Rectangle 3">
            <a:extLst>
              <a:ext uri="{FF2B5EF4-FFF2-40B4-BE49-F238E27FC236}">
                <a16:creationId xmlns:a16="http://schemas.microsoft.com/office/drawing/2014/main" id="{F01DFF33-8607-D846-9E1C-A39CAC0C79FA}"/>
              </a:ext>
            </a:extLst>
          </p:cNvPr>
          <p:cNvSpPr/>
          <p:nvPr/>
        </p:nvSpPr>
        <p:spPr>
          <a:xfrm>
            <a:off x="468242" y="2007989"/>
            <a:ext cx="11273214" cy="12468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6" name="Picture 5" descr="Shape&#10;&#10;Description automatically generated with low confidence">
            <a:extLst>
              <a:ext uri="{FF2B5EF4-FFF2-40B4-BE49-F238E27FC236}">
                <a16:creationId xmlns:a16="http://schemas.microsoft.com/office/drawing/2014/main" id="{4C8DC218-4EBA-DFDC-0567-91F6350068D0}"/>
              </a:ext>
            </a:extLst>
          </p:cNvPr>
          <p:cNvPicPr>
            <a:picLocks noChangeAspect="1"/>
          </p:cNvPicPr>
          <p:nvPr/>
        </p:nvPicPr>
        <p:blipFill>
          <a:blip r:embed="rId3"/>
          <a:stretch>
            <a:fillRect/>
          </a:stretch>
        </p:blipFill>
        <p:spPr>
          <a:xfrm>
            <a:off x="879763" y="2112957"/>
            <a:ext cx="969263" cy="914400"/>
          </a:xfrm>
          <a:prstGeom prst="rect">
            <a:avLst/>
          </a:prstGeom>
        </p:spPr>
      </p:pic>
      <p:sp>
        <p:nvSpPr>
          <p:cNvPr id="7" name="TextBox 6">
            <a:extLst>
              <a:ext uri="{FF2B5EF4-FFF2-40B4-BE49-F238E27FC236}">
                <a16:creationId xmlns:a16="http://schemas.microsoft.com/office/drawing/2014/main" id="{06C0F334-3D4D-F580-E7F9-F7BE9D76B248}"/>
              </a:ext>
            </a:extLst>
          </p:cNvPr>
          <p:cNvSpPr txBox="1"/>
          <p:nvPr/>
        </p:nvSpPr>
        <p:spPr>
          <a:xfrm>
            <a:off x="2109670" y="2309081"/>
            <a:ext cx="9391671" cy="646331"/>
          </a:xfrm>
          <a:prstGeom prst="rect">
            <a:avLst/>
          </a:prstGeom>
          <a:noFill/>
        </p:spPr>
        <p:txBody>
          <a:bodyPr wrap="square" rtlCol="0">
            <a:spAutoFit/>
          </a:bodyPr>
          <a:lstStyle/>
          <a:p>
            <a:pPr algn="just"/>
            <a:r>
              <a:rPr lang="en-IN"/>
              <a:t>Age group between 18-45 years are mainly focused with a tremendous and adventurous trip experience</a:t>
            </a:r>
          </a:p>
        </p:txBody>
      </p:sp>
      <p:sp>
        <p:nvSpPr>
          <p:cNvPr id="11" name="Rounded Rectangle 10">
            <a:extLst>
              <a:ext uri="{FF2B5EF4-FFF2-40B4-BE49-F238E27FC236}">
                <a16:creationId xmlns:a16="http://schemas.microsoft.com/office/drawing/2014/main" id="{58483276-26AC-9045-AE7C-71AE752C138C}"/>
              </a:ext>
            </a:extLst>
          </p:cNvPr>
          <p:cNvSpPr/>
          <p:nvPr/>
        </p:nvSpPr>
        <p:spPr>
          <a:xfrm>
            <a:off x="506027" y="3420682"/>
            <a:ext cx="11260620" cy="122165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B75F6AA6-358B-21DF-7368-124EB12E8CE6}"/>
              </a:ext>
            </a:extLst>
          </p:cNvPr>
          <p:cNvSpPr txBox="1"/>
          <p:nvPr/>
        </p:nvSpPr>
        <p:spPr>
          <a:xfrm>
            <a:off x="2111722" y="3553063"/>
            <a:ext cx="9326642" cy="917033"/>
          </a:xfrm>
          <a:prstGeom prst="rect">
            <a:avLst/>
          </a:prstGeom>
          <a:noFill/>
        </p:spPr>
        <p:txBody>
          <a:bodyPr wrap="square" rtlCol="0">
            <a:spAutoFit/>
          </a:bodyPr>
          <a:lstStyle/>
          <a:p>
            <a:pPr algn="just"/>
            <a:r>
              <a:rPr lang="en-IN"/>
              <a:t>Application always works and rely on the customer satisfaction and comfort, mainly working professionals gets lots of benefit just selecting the holiday package instead of stressing out in planning a trip</a:t>
            </a:r>
          </a:p>
        </p:txBody>
      </p:sp>
      <p:pic>
        <p:nvPicPr>
          <p:cNvPr id="15" name="Picture 14" descr="Shape&#10;&#10;Description automatically generated with low confidence">
            <a:extLst>
              <a:ext uri="{FF2B5EF4-FFF2-40B4-BE49-F238E27FC236}">
                <a16:creationId xmlns:a16="http://schemas.microsoft.com/office/drawing/2014/main" id="{33235584-EEFD-B974-26D5-ACF71663E47C}"/>
              </a:ext>
            </a:extLst>
          </p:cNvPr>
          <p:cNvPicPr>
            <a:picLocks noChangeAspect="1"/>
          </p:cNvPicPr>
          <p:nvPr/>
        </p:nvPicPr>
        <p:blipFill>
          <a:blip r:embed="rId4"/>
          <a:stretch>
            <a:fillRect/>
          </a:stretch>
        </p:blipFill>
        <p:spPr>
          <a:xfrm>
            <a:off x="904953" y="3552662"/>
            <a:ext cx="921198" cy="964503"/>
          </a:xfrm>
          <a:prstGeom prst="rect">
            <a:avLst/>
          </a:prstGeom>
        </p:spPr>
      </p:pic>
      <p:sp>
        <p:nvSpPr>
          <p:cNvPr id="19" name="Rounded Rectangle 18">
            <a:extLst>
              <a:ext uri="{FF2B5EF4-FFF2-40B4-BE49-F238E27FC236}">
                <a16:creationId xmlns:a16="http://schemas.microsoft.com/office/drawing/2014/main" id="{C7BE5AC7-0BFC-0BA4-3F5D-58ED97B3C57E}"/>
              </a:ext>
            </a:extLst>
          </p:cNvPr>
          <p:cNvSpPr/>
          <p:nvPr/>
        </p:nvSpPr>
        <p:spPr>
          <a:xfrm>
            <a:off x="512324" y="4802247"/>
            <a:ext cx="11260620" cy="124683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ABD8E558-1A70-1CE5-DD52-2E0BC175E48F}"/>
              </a:ext>
            </a:extLst>
          </p:cNvPr>
          <p:cNvSpPr txBox="1"/>
          <p:nvPr/>
        </p:nvSpPr>
        <p:spPr>
          <a:xfrm>
            <a:off x="2107390" y="5073368"/>
            <a:ext cx="9509270" cy="646331"/>
          </a:xfrm>
          <a:prstGeom prst="rect">
            <a:avLst/>
          </a:prstGeom>
          <a:noFill/>
        </p:spPr>
        <p:txBody>
          <a:bodyPr wrap="square" rtlCol="0">
            <a:spAutoFit/>
          </a:bodyPr>
          <a:lstStyle/>
          <a:p>
            <a:r>
              <a:rPr lang="en-IN"/>
              <a:t>Confused customers are benefited by holiday recommendation service which ease them in selecting the vacation spot</a:t>
            </a:r>
          </a:p>
        </p:txBody>
      </p:sp>
      <p:pic>
        <p:nvPicPr>
          <p:cNvPr id="23" name="Picture 22" descr="Shape&#10;&#10;Description automatically generated with low confidence">
            <a:extLst>
              <a:ext uri="{FF2B5EF4-FFF2-40B4-BE49-F238E27FC236}">
                <a16:creationId xmlns:a16="http://schemas.microsoft.com/office/drawing/2014/main" id="{ADB6CD60-58C9-8E3B-0ECA-BF1953DFDC1E}"/>
              </a:ext>
            </a:extLst>
          </p:cNvPr>
          <p:cNvPicPr>
            <a:picLocks noChangeAspect="1"/>
          </p:cNvPicPr>
          <p:nvPr/>
        </p:nvPicPr>
        <p:blipFill>
          <a:blip r:embed="rId5"/>
          <a:stretch>
            <a:fillRect/>
          </a:stretch>
        </p:blipFill>
        <p:spPr>
          <a:xfrm>
            <a:off x="811361" y="4886735"/>
            <a:ext cx="1017328" cy="1017328"/>
          </a:xfrm>
          <a:prstGeom prst="rect">
            <a:avLst/>
          </a:prstGeom>
        </p:spPr>
      </p:pic>
    </p:spTree>
    <p:extLst>
      <p:ext uri="{BB962C8B-B14F-4D97-AF65-F5344CB8AC3E}">
        <p14:creationId xmlns:p14="http://schemas.microsoft.com/office/powerpoint/2010/main" val="3435601435"/>
      </p:ext>
    </p:extLst>
  </p:cSld>
  <p:clrMapOvr>
    <a:masterClrMapping/>
  </p:clrMapOvr>
</p:sld>
</file>

<file path=ppt/theme/theme1.xml><?xml version="1.0" encoding="utf-8"?>
<a:theme xmlns:a="http://schemas.openxmlformats.org/drawingml/2006/main" name="UXDesignTheme">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UXDesignTheme" id="{A311EB61-52DF-984E-A0EC-779ED1AF21A9}" vid="{612378C6-A185-994F-8F4A-51373199DD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UXDesignTheme</Template>
  <TotalTime>0</TotalTime>
  <Words>2008</Words>
  <Application>Microsoft Macintosh PowerPoint</Application>
  <PresentationFormat>Widescreen</PresentationFormat>
  <Paragraphs>294</Paragraphs>
  <Slides>52</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Gill Sans MT</vt:lpstr>
      <vt:lpstr>Wingdings</vt:lpstr>
      <vt:lpstr>Wingdings 2</vt:lpstr>
      <vt:lpstr>UXDesignTheme</vt:lpstr>
      <vt:lpstr>Trawell</vt:lpstr>
      <vt:lpstr>Summary</vt:lpstr>
      <vt:lpstr>Problem statement &amp; Solution</vt:lpstr>
      <vt:lpstr>PowerPoint Presentation</vt:lpstr>
      <vt:lpstr>Color Palette &amp; Typography</vt:lpstr>
      <vt:lpstr>Product Objectives</vt:lpstr>
      <vt:lpstr>Product Objectives – Cont'd</vt:lpstr>
      <vt:lpstr>Product Objectives – Cont'd</vt:lpstr>
      <vt:lpstr>Target Audience</vt:lpstr>
      <vt:lpstr>USER SEGMENTATION</vt:lpstr>
      <vt:lpstr>User needs</vt:lpstr>
      <vt:lpstr>User needs</vt:lpstr>
      <vt:lpstr>User needs</vt:lpstr>
      <vt:lpstr> Design Process – Key Phases</vt:lpstr>
      <vt:lpstr>Ux research methods USED</vt:lpstr>
      <vt:lpstr>Ux research method – User Interview</vt:lpstr>
      <vt:lpstr>Ux research method – User Interview Continued</vt:lpstr>
      <vt:lpstr>Ux research method – User Interview Continued</vt:lpstr>
      <vt:lpstr>Ux research method – Survey</vt:lpstr>
      <vt:lpstr>Ux research method – Survey Continued</vt:lpstr>
      <vt:lpstr>Ux research method – Survey Continued</vt:lpstr>
      <vt:lpstr>Ux research method – Persona Building</vt:lpstr>
      <vt:lpstr>Ux research – Concept  Testing</vt:lpstr>
      <vt:lpstr>Personas 1</vt:lpstr>
      <vt:lpstr>Personas 2</vt:lpstr>
      <vt:lpstr>Personas 3</vt:lpstr>
      <vt:lpstr>Personas 4</vt:lpstr>
      <vt:lpstr>Personas 5</vt:lpstr>
      <vt:lpstr>Personas 6</vt:lpstr>
      <vt:lpstr>Card sorting </vt:lpstr>
      <vt:lpstr>Card sorting Applied</vt:lpstr>
      <vt:lpstr>Open card sorting Information Architecture</vt:lpstr>
      <vt:lpstr>Open Card sorting – Result Link</vt:lpstr>
      <vt:lpstr>Closed card sorting Information Architecture</vt:lpstr>
      <vt:lpstr>Closed Card sorting – Result Link</vt:lpstr>
      <vt:lpstr>Information Architecture Design Styles</vt:lpstr>
      <vt:lpstr>Error Handling</vt:lpstr>
      <vt:lpstr>USABILITY TESTING </vt:lpstr>
      <vt:lpstr>Usability testing Objectives</vt:lpstr>
      <vt:lpstr>Usability testing Tasks</vt:lpstr>
      <vt:lpstr>Usability testing Participants</vt:lpstr>
      <vt:lpstr>Usability testing Metrics</vt:lpstr>
      <vt:lpstr>Usability testing Analysis</vt:lpstr>
      <vt:lpstr>PLanes</vt:lpstr>
      <vt:lpstr>PLanes</vt:lpstr>
      <vt:lpstr>PLanes</vt:lpstr>
      <vt:lpstr> ONBOARDING Importance </vt:lpstr>
      <vt:lpstr>Onboarding Screen</vt:lpstr>
      <vt:lpstr>Use caseS</vt:lpstr>
      <vt:lpstr>Figma link</vt:lpstr>
      <vt:lpstr>Appendix</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stroller</dc:title>
  <dc:creator>Sree Achyutha Penmetcha</dc:creator>
  <cp:lastModifiedBy>Rashmi Singh</cp:lastModifiedBy>
  <cp:revision>1</cp:revision>
  <dcterms:created xsi:type="dcterms:W3CDTF">2022-10-23T16:56:40Z</dcterms:created>
  <dcterms:modified xsi:type="dcterms:W3CDTF">2022-12-07T19:21:08Z</dcterms:modified>
</cp:coreProperties>
</file>